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sldIdLst>
    <p:sldId id="256" r:id="rId2"/>
    <p:sldId id="259" r:id="rId3"/>
    <p:sldId id="263" r:id="rId4"/>
    <p:sldId id="269" r:id="rId5"/>
    <p:sldId id="265" r:id="rId6"/>
    <p:sldId id="304" r:id="rId7"/>
    <p:sldId id="343" r:id="rId8"/>
    <p:sldId id="305" r:id="rId9"/>
    <p:sldId id="371" r:id="rId10"/>
    <p:sldId id="319" r:id="rId11"/>
    <p:sldId id="320" r:id="rId12"/>
    <p:sldId id="321" r:id="rId13"/>
    <p:sldId id="322" r:id="rId14"/>
    <p:sldId id="323" r:id="rId15"/>
    <p:sldId id="327" r:id="rId16"/>
    <p:sldId id="324" r:id="rId17"/>
    <p:sldId id="279" r:id="rId18"/>
    <p:sldId id="333" r:id="rId19"/>
    <p:sldId id="334" r:id="rId20"/>
    <p:sldId id="335" r:id="rId21"/>
    <p:sldId id="332" r:id="rId22"/>
    <p:sldId id="328" r:id="rId23"/>
    <p:sldId id="330" r:id="rId24"/>
    <p:sldId id="344" r:id="rId25"/>
    <p:sldId id="355" r:id="rId26"/>
    <p:sldId id="336" r:id="rId27"/>
    <p:sldId id="337" r:id="rId28"/>
    <p:sldId id="339" r:id="rId29"/>
    <p:sldId id="338" r:id="rId30"/>
    <p:sldId id="260" r:id="rId31"/>
    <p:sldId id="340" r:id="rId32"/>
    <p:sldId id="262" r:id="rId33"/>
    <p:sldId id="370" r:id="rId34"/>
    <p:sldId id="261" r:id="rId35"/>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FFAB8-56EA-552B-19CB-032D203B4D0C}" name="Victor Freitas de Azerêdo Barros" initials="VFdAB" userId="9927453c535bb08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A57E5A-8854-47D9-A2EB-A1146C821A08}" v="15" dt="2022-10-02T22:28:51.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em Estilo, Sem Grelh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com Tema 1 - Destaqu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Sem Estilo, Tabela com Grelh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6" autoAdjust="0"/>
    <p:restoredTop sz="90884" autoAdjust="0"/>
  </p:normalViewPr>
  <p:slideViewPr>
    <p:cSldViewPr snapToGrid="0" snapToObjects="1">
      <p:cViewPr varScale="1">
        <p:scale>
          <a:sx n="116" d="100"/>
          <a:sy n="116" d="100"/>
        </p:scale>
        <p:origin x="816"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iagrams/_rels/data10.xml.rels><?xml version="1.0" encoding="UTF-8" standalone="yes"?>
<Relationships xmlns="http://schemas.openxmlformats.org/package/2006/relationships"><Relationship Id="rId1" Type="http://schemas.openxmlformats.org/officeDocument/2006/relationships/hyperlink" Target="https://docs.google.com/forms/d/e/1FAIpQLSc2vYB8K3IGozWLrVHaBlEUUOfXtpLfQbTOaLHLcJPfWsLp6g/viewform" TargetMode="External"/></Relationships>
</file>

<file path=ppt/diagrams/_rels/data11.xml.rels><?xml version="1.0" encoding="UTF-8" standalone="yes"?>
<Relationships xmlns="http://schemas.openxmlformats.org/package/2006/relationships"><Relationship Id="rId1" Type="http://schemas.openxmlformats.org/officeDocument/2006/relationships/hyperlink" Target="mailto:crisis@dsi.uminho.pt" TargetMode="External"/></Relationships>
</file>

<file path=ppt/diagrams/_rels/data12.xml.rels><?xml version="1.0" encoding="UTF-8" standalone="yes"?>
<Relationships xmlns="http://schemas.openxmlformats.org/package/2006/relationships"><Relationship Id="rId1" Type="http://schemas.openxmlformats.org/officeDocument/2006/relationships/hyperlink" Target="https://docs.google.com/forms/d/e/1FAIpQLSc2vYB8K3IGozWLrVHaBlEUUOfXtpLfQbTOaLHLcJPfWsLp6g/viewform" TargetMode="External"/></Relationships>
</file>

<file path=ppt/diagrams/_rels/data13.xml.rels><?xml version="1.0" encoding="UTF-8" standalone="yes"?>
<Relationships xmlns="http://schemas.openxmlformats.org/package/2006/relationships"><Relationship Id="rId1" Type="http://schemas.openxmlformats.org/officeDocument/2006/relationships/hyperlink" Target="https://elearning.daissy.eu/course/index.php?categoryid=7"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0.xml.rels><?xml version="1.0" encoding="UTF-8" standalone="yes"?>
<Relationships xmlns="http://schemas.openxmlformats.org/package/2006/relationships"><Relationship Id="rId1" Type="http://schemas.openxmlformats.org/officeDocument/2006/relationships/hyperlink" Target="https://docs.google.com/forms/d/e/1FAIpQLSc2vYB8K3IGozWLrVHaBlEUUOfXtpLfQbTOaLHLcJPfWsLp6g/viewform" TargetMode="External"/></Relationships>
</file>

<file path=ppt/diagrams/_rels/drawing11.xml.rels><?xml version="1.0" encoding="UTF-8" standalone="yes"?>
<Relationships xmlns="http://schemas.openxmlformats.org/package/2006/relationships"><Relationship Id="rId1" Type="http://schemas.openxmlformats.org/officeDocument/2006/relationships/hyperlink" Target="mailto:crisis@dsi.uminho.pt" TargetMode="External"/></Relationships>
</file>

<file path=ppt/diagrams/_rels/drawing12.xml.rels><?xml version="1.0" encoding="UTF-8" standalone="yes"?>
<Relationships xmlns="http://schemas.openxmlformats.org/package/2006/relationships"><Relationship Id="rId1" Type="http://schemas.openxmlformats.org/officeDocument/2006/relationships/hyperlink" Target="https://docs.google.com/forms/d/e/1FAIpQLSc2vYB8K3IGozWLrVHaBlEUUOfXtpLfQbTOaLHLcJPfWsLp6g/viewform" TargetMode="External"/></Relationships>
</file>

<file path=ppt/diagrams/_rels/drawing13.xml.rels><?xml version="1.0" encoding="UTF-8" standalone="yes"?>
<Relationships xmlns="http://schemas.openxmlformats.org/package/2006/relationships"><Relationship Id="rId1" Type="http://schemas.openxmlformats.org/officeDocument/2006/relationships/hyperlink" Target="https://elearning.daissy.eu/course/index.php?categoryid=7"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DFE164-6A99-4508-9C88-E6FD8DB09D9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183A0126-9E18-49BD-8A74-C431DA289D1F}">
      <dgm:prSet/>
      <dgm:spPr>
        <a:solidFill>
          <a:schemeClr val="accent2">
            <a:lumMod val="75000"/>
          </a:schemeClr>
        </a:solidFill>
        <a:ln w="28575">
          <a:solidFill>
            <a:srgbClr val="FF0000"/>
          </a:solidFill>
        </a:ln>
      </dgm:spPr>
      <dgm:t>
        <a:bodyPr/>
        <a:lstStyle/>
        <a:p>
          <a:pPr>
            <a:lnSpc>
              <a:spcPct val="150000"/>
            </a:lnSpc>
          </a:pPr>
          <a:r>
            <a:rPr lang="pt-PT" b="1" noProof="0" dirty="0"/>
            <a:t>Economia</a:t>
          </a:r>
        </a:p>
      </dgm:t>
    </dgm:pt>
    <dgm:pt modelId="{7B2B7EF0-4FD3-4526-B0BC-D02C4A41960F}" type="parTrans" cxnId="{C970995F-0F02-44D8-BDAB-CE3E3E2E82EE}">
      <dgm:prSet/>
      <dgm:spPr/>
      <dgm:t>
        <a:bodyPr/>
        <a:lstStyle/>
        <a:p>
          <a:pPr>
            <a:lnSpc>
              <a:spcPct val="150000"/>
            </a:lnSpc>
          </a:pPr>
          <a:endParaRPr lang="pt-PT" noProof="0" dirty="0"/>
        </a:p>
      </dgm:t>
    </dgm:pt>
    <dgm:pt modelId="{28A712A7-C8C3-48DE-AE16-3A80CD8E73A7}" type="sibTrans" cxnId="{C970995F-0F02-44D8-BDAB-CE3E3E2E82EE}">
      <dgm:prSet/>
      <dgm:spPr/>
      <dgm:t>
        <a:bodyPr/>
        <a:lstStyle/>
        <a:p>
          <a:pPr>
            <a:lnSpc>
              <a:spcPct val="150000"/>
            </a:lnSpc>
          </a:pPr>
          <a:endParaRPr lang="pt-PT" noProof="0" dirty="0"/>
        </a:p>
      </dgm:t>
    </dgm:pt>
    <dgm:pt modelId="{9C84C261-8AB1-480C-AA6B-EA7468F41752}">
      <dgm:prSet/>
      <dgm:spPr/>
      <dgm:t>
        <a:bodyPr/>
        <a:lstStyle/>
        <a:p>
          <a:pPr>
            <a:lnSpc>
              <a:spcPct val="150000"/>
            </a:lnSpc>
          </a:pPr>
          <a:r>
            <a:rPr lang="pt-PT" noProof="0" dirty="0"/>
            <a:t>Número diversificado de indústrias</a:t>
          </a:r>
        </a:p>
      </dgm:t>
    </dgm:pt>
    <dgm:pt modelId="{22432F22-0092-416B-B6F5-90A2138BE69D}" type="parTrans" cxnId="{4607B6E3-036C-494B-B509-316AD93CEAE2}">
      <dgm:prSet/>
      <dgm:spPr/>
      <dgm:t>
        <a:bodyPr/>
        <a:lstStyle/>
        <a:p>
          <a:pPr>
            <a:lnSpc>
              <a:spcPct val="150000"/>
            </a:lnSpc>
          </a:pPr>
          <a:endParaRPr lang="pt-PT" noProof="0" dirty="0"/>
        </a:p>
      </dgm:t>
    </dgm:pt>
    <dgm:pt modelId="{6C934488-AE82-4A79-B2B9-BAD03810F624}" type="sibTrans" cxnId="{4607B6E3-036C-494B-B509-316AD93CEAE2}">
      <dgm:prSet/>
      <dgm:spPr/>
      <dgm:t>
        <a:bodyPr/>
        <a:lstStyle/>
        <a:p>
          <a:pPr>
            <a:lnSpc>
              <a:spcPct val="150000"/>
            </a:lnSpc>
          </a:pPr>
          <a:endParaRPr lang="pt-PT" noProof="0" dirty="0"/>
        </a:p>
      </dgm:t>
    </dgm:pt>
    <dgm:pt modelId="{F32D540B-B139-4CAE-AA03-2A5B43C038C3}">
      <dgm:prSet/>
      <dgm:spPr/>
      <dgm:t>
        <a:bodyPr/>
        <a:lstStyle/>
        <a:p>
          <a:pPr>
            <a:lnSpc>
              <a:spcPct val="150000"/>
            </a:lnSpc>
          </a:pPr>
          <a:r>
            <a:rPr lang="pt-PT" noProof="0" dirty="0"/>
            <a:t>Uma economia dinâmica para gerar crescimento</a:t>
          </a:r>
        </a:p>
      </dgm:t>
    </dgm:pt>
    <dgm:pt modelId="{35BB812F-1965-46DF-8977-6E932F93A3A5}" type="parTrans" cxnId="{7A6801BB-2EB1-4745-ACD0-C98DBB0DEFD6}">
      <dgm:prSet/>
      <dgm:spPr/>
      <dgm:t>
        <a:bodyPr/>
        <a:lstStyle/>
        <a:p>
          <a:pPr>
            <a:lnSpc>
              <a:spcPct val="150000"/>
            </a:lnSpc>
          </a:pPr>
          <a:endParaRPr lang="pt-PT" noProof="0" dirty="0"/>
        </a:p>
      </dgm:t>
    </dgm:pt>
    <dgm:pt modelId="{56DF657C-4818-436E-A2BB-AAB996FE3A54}" type="sibTrans" cxnId="{7A6801BB-2EB1-4745-ACD0-C98DBB0DEFD6}">
      <dgm:prSet/>
      <dgm:spPr/>
      <dgm:t>
        <a:bodyPr/>
        <a:lstStyle/>
        <a:p>
          <a:pPr>
            <a:lnSpc>
              <a:spcPct val="150000"/>
            </a:lnSpc>
          </a:pPr>
          <a:endParaRPr lang="pt-PT" noProof="0" dirty="0"/>
        </a:p>
      </dgm:t>
    </dgm:pt>
    <dgm:pt modelId="{481ACB89-E5FD-4F1F-B2FB-0862C0A56EB3}">
      <dgm:prSet/>
      <dgm:spPr/>
      <dgm:t>
        <a:bodyPr/>
        <a:lstStyle/>
        <a:p>
          <a:pPr>
            <a:lnSpc>
              <a:spcPct val="150000"/>
            </a:lnSpc>
          </a:pPr>
          <a:r>
            <a:rPr lang="pt-PT" noProof="0" dirty="0"/>
            <a:t>Condições que permitem que a inovação ocorra</a:t>
          </a:r>
        </a:p>
      </dgm:t>
    </dgm:pt>
    <dgm:pt modelId="{8D4076B2-C1BE-4919-9F59-8D794BD0DA15}" type="parTrans" cxnId="{D26CB96D-F9FD-4203-80B7-939704E9D619}">
      <dgm:prSet/>
      <dgm:spPr/>
      <dgm:t>
        <a:bodyPr/>
        <a:lstStyle/>
        <a:p>
          <a:pPr>
            <a:lnSpc>
              <a:spcPct val="150000"/>
            </a:lnSpc>
          </a:pPr>
          <a:endParaRPr lang="pt-PT" noProof="0" dirty="0"/>
        </a:p>
      </dgm:t>
    </dgm:pt>
    <dgm:pt modelId="{B4EDF3AE-C025-4BF4-8221-5ED85017B4FD}" type="sibTrans" cxnId="{D26CB96D-F9FD-4203-80B7-939704E9D619}">
      <dgm:prSet/>
      <dgm:spPr/>
      <dgm:t>
        <a:bodyPr/>
        <a:lstStyle/>
        <a:p>
          <a:pPr>
            <a:lnSpc>
              <a:spcPct val="150000"/>
            </a:lnSpc>
          </a:pPr>
          <a:endParaRPr lang="pt-PT" noProof="0" dirty="0"/>
        </a:p>
      </dgm:t>
    </dgm:pt>
    <dgm:pt modelId="{192BDD56-B5D6-487F-807F-214DB8F8645F}">
      <dgm:prSet/>
      <dgm:spPr/>
      <dgm:t>
        <a:bodyPr/>
        <a:lstStyle/>
        <a:p>
          <a:pPr>
            <a:lnSpc>
              <a:spcPct val="150000"/>
            </a:lnSpc>
          </a:pPr>
          <a:r>
            <a:rPr lang="pt-PT" noProof="0" dirty="0"/>
            <a:t>Acesso a emprego, educação, serviços e formações/treinamento</a:t>
          </a:r>
        </a:p>
      </dgm:t>
    </dgm:pt>
    <dgm:pt modelId="{DC64665F-63A2-4A1D-879F-C2DDF06DEE63}" type="parTrans" cxnId="{0C1F6AC5-399E-4602-A95F-4F99703BB40C}">
      <dgm:prSet/>
      <dgm:spPr/>
      <dgm:t>
        <a:bodyPr/>
        <a:lstStyle/>
        <a:p>
          <a:pPr>
            <a:lnSpc>
              <a:spcPct val="150000"/>
            </a:lnSpc>
          </a:pPr>
          <a:endParaRPr lang="pt-PT" noProof="0" dirty="0"/>
        </a:p>
      </dgm:t>
    </dgm:pt>
    <dgm:pt modelId="{B3BF34DF-3C4F-448B-89EB-4B6970B04F7B}" type="sibTrans" cxnId="{0C1F6AC5-399E-4602-A95F-4F99703BB40C}">
      <dgm:prSet/>
      <dgm:spPr/>
      <dgm:t>
        <a:bodyPr/>
        <a:lstStyle/>
        <a:p>
          <a:pPr>
            <a:lnSpc>
              <a:spcPct val="150000"/>
            </a:lnSpc>
          </a:pPr>
          <a:endParaRPr lang="pt-PT" noProof="0" dirty="0"/>
        </a:p>
      </dgm:t>
    </dgm:pt>
    <dgm:pt modelId="{464C06A8-EF54-44D7-A12C-D732818127FD}">
      <dgm:prSet/>
      <dgm:spPr>
        <a:solidFill>
          <a:schemeClr val="accent6">
            <a:lumMod val="50000"/>
          </a:schemeClr>
        </a:solidFill>
        <a:ln w="28575">
          <a:solidFill>
            <a:srgbClr val="FF0000"/>
          </a:solidFill>
        </a:ln>
      </dgm:spPr>
      <dgm:t>
        <a:bodyPr/>
        <a:lstStyle/>
        <a:p>
          <a:pPr>
            <a:lnSpc>
              <a:spcPct val="150000"/>
            </a:lnSpc>
          </a:pPr>
          <a:r>
            <a:rPr lang="pt-PT" b="1" noProof="0" dirty="0"/>
            <a:t>Governança</a:t>
          </a:r>
        </a:p>
      </dgm:t>
    </dgm:pt>
    <dgm:pt modelId="{23E3D432-B4D9-4DCF-BA5B-F7C5DADBEDF3}" type="parTrans" cxnId="{B49F16E5-8A6C-45F7-A81D-297550BF07A4}">
      <dgm:prSet/>
      <dgm:spPr/>
      <dgm:t>
        <a:bodyPr/>
        <a:lstStyle/>
        <a:p>
          <a:pPr>
            <a:lnSpc>
              <a:spcPct val="150000"/>
            </a:lnSpc>
          </a:pPr>
          <a:endParaRPr lang="pt-PT" noProof="0" dirty="0"/>
        </a:p>
      </dgm:t>
    </dgm:pt>
    <dgm:pt modelId="{514C0A05-C562-4AFB-AE87-4F6E55C5AFA1}" type="sibTrans" cxnId="{B49F16E5-8A6C-45F7-A81D-297550BF07A4}">
      <dgm:prSet/>
      <dgm:spPr/>
      <dgm:t>
        <a:bodyPr/>
        <a:lstStyle/>
        <a:p>
          <a:pPr>
            <a:lnSpc>
              <a:spcPct val="150000"/>
            </a:lnSpc>
          </a:pPr>
          <a:endParaRPr lang="pt-PT" noProof="0" dirty="0"/>
        </a:p>
      </dgm:t>
    </dgm:pt>
    <dgm:pt modelId="{244FEAB8-0D41-449F-B793-E8159CEF3063}">
      <dgm:prSet/>
      <dgm:spPr>
        <a:solidFill>
          <a:schemeClr val="accent6"/>
        </a:solidFill>
      </dgm:spPr>
      <dgm:t>
        <a:bodyPr/>
        <a:lstStyle/>
        <a:p>
          <a:pPr>
            <a:lnSpc>
              <a:spcPct val="150000"/>
            </a:lnSpc>
          </a:pPr>
          <a:r>
            <a:rPr lang="pt-PT" noProof="0" dirty="0"/>
            <a:t>Liderança e gestão claras</a:t>
          </a:r>
        </a:p>
      </dgm:t>
    </dgm:pt>
    <dgm:pt modelId="{ABFD081A-9AA8-4A83-B993-62A04519BCB7}" type="parTrans" cxnId="{A6009347-6E79-4FE0-BC42-614E342A03E3}">
      <dgm:prSet/>
      <dgm:spPr/>
      <dgm:t>
        <a:bodyPr/>
        <a:lstStyle/>
        <a:p>
          <a:pPr>
            <a:lnSpc>
              <a:spcPct val="150000"/>
            </a:lnSpc>
          </a:pPr>
          <a:endParaRPr lang="pt-PT" noProof="0" dirty="0"/>
        </a:p>
      </dgm:t>
    </dgm:pt>
    <dgm:pt modelId="{8995E4BB-21C4-4C88-A949-566197B46116}" type="sibTrans" cxnId="{A6009347-6E79-4FE0-BC42-614E342A03E3}">
      <dgm:prSet/>
      <dgm:spPr/>
      <dgm:t>
        <a:bodyPr/>
        <a:lstStyle/>
        <a:p>
          <a:pPr>
            <a:lnSpc>
              <a:spcPct val="150000"/>
            </a:lnSpc>
          </a:pPr>
          <a:endParaRPr lang="pt-PT" noProof="0" dirty="0"/>
        </a:p>
      </dgm:t>
    </dgm:pt>
    <dgm:pt modelId="{45EF1B45-B6FD-4887-9FE6-F240EB6E4FDB}">
      <dgm:prSet/>
      <dgm:spPr>
        <a:solidFill>
          <a:schemeClr val="accent6"/>
        </a:solidFill>
      </dgm:spPr>
      <dgm:t>
        <a:bodyPr/>
        <a:lstStyle/>
        <a:p>
          <a:pPr>
            <a:lnSpc>
              <a:spcPct val="150000"/>
            </a:lnSpc>
          </a:pPr>
          <a:r>
            <a:rPr lang="pt-PT" noProof="0" dirty="0"/>
            <a:t>Adoção de abordagens estratégicas e integradas</a:t>
          </a:r>
        </a:p>
      </dgm:t>
    </dgm:pt>
    <dgm:pt modelId="{D97446E7-084E-4EB0-B91E-4F773581D06F}" type="parTrans" cxnId="{50E33743-8400-4F9A-B1CA-C42358371D87}">
      <dgm:prSet/>
      <dgm:spPr/>
      <dgm:t>
        <a:bodyPr/>
        <a:lstStyle/>
        <a:p>
          <a:pPr>
            <a:lnSpc>
              <a:spcPct val="150000"/>
            </a:lnSpc>
          </a:pPr>
          <a:endParaRPr lang="pt-PT" noProof="0" dirty="0"/>
        </a:p>
      </dgm:t>
    </dgm:pt>
    <dgm:pt modelId="{599F0383-5383-4113-8193-779B74A2EE2D}" type="sibTrans" cxnId="{50E33743-8400-4F9A-B1CA-C42358371D87}">
      <dgm:prSet/>
      <dgm:spPr/>
      <dgm:t>
        <a:bodyPr/>
        <a:lstStyle/>
        <a:p>
          <a:pPr>
            <a:lnSpc>
              <a:spcPct val="150000"/>
            </a:lnSpc>
          </a:pPr>
          <a:endParaRPr lang="pt-PT" noProof="0" dirty="0"/>
        </a:p>
      </dgm:t>
    </dgm:pt>
    <dgm:pt modelId="{66E7CCD4-A1CE-46F3-9199-7752040D24AE}">
      <dgm:prSet/>
      <dgm:spPr>
        <a:solidFill>
          <a:schemeClr val="accent6"/>
        </a:solidFill>
      </dgm:spPr>
      <dgm:t>
        <a:bodyPr/>
        <a:lstStyle/>
        <a:p>
          <a:pPr>
            <a:lnSpc>
              <a:spcPct val="150000"/>
            </a:lnSpc>
          </a:pPr>
          <a:r>
            <a:rPr lang="pt-PT" noProof="0" dirty="0"/>
            <a:t>Setor público com competências definidas</a:t>
          </a:r>
        </a:p>
      </dgm:t>
    </dgm:pt>
    <dgm:pt modelId="{4B58A6FC-2556-41FC-94C1-4DD77EEA9ED3}" type="parTrans" cxnId="{7CE9A843-1E02-4E12-A463-FEDF169474DB}">
      <dgm:prSet/>
      <dgm:spPr/>
      <dgm:t>
        <a:bodyPr/>
        <a:lstStyle/>
        <a:p>
          <a:pPr>
            <a:lnSpc>
              <a:spcPct val="150000"/>
            </a:lnSpc>
          </a:pPr>
          <a:endParaRPr lang="pt-PT" noProof="0" dirty="0"/>
        </a:p>
      </dgm:t>
    </dgm:pt>
    <dgm:pt modelId="{F9F0C790-3EB4-4CB3-BE25-0FD0D42BFC62}" type="sibTrans" cxnId="{7CE9A843-1E02-4E12-A463-FEDF169474DB}">
      <dgm:prSet/>
      <dgm:spPr/>
      <dgm:t>
        <a:bodyPr/>
        <a:lstStyle/>
        <a:p>
          <a:pPr>
            <a:lnSpc>
              <a:spcPct val="150000"/>
            </a:lnSpc>
          </a:pPr>
          <a:endParaRPr lang="pt-PT" noProof="0" dirty="0"/>
        </a:p>
      </dgm:t>
    </dgm:pt>
    <dgm:pt modelId="{BB9DBEA3-AF7C-43B3-83CA-45BF3D7CBA01}">
      <dgm:prSet/>
      <dgm:spPr>
        <a:solidFill>
          <a:schemeClr val="accent6"/>
        </a:solidFill>
      </dgm:spPr>
      <dgm:t>
        <a:bodyPr/>
        <a:lstStyle/>
        <a:p>
          <a:pPr>
            <a:lnSpc>
              <a:spcPct val="150000"/>
            </a:lnSpc>
          </a:pPr>
          <a:r>
            <a:rPr lang="pt-PT" noProof="0" dirty="0"/>
            <a:t>Governo aberto e transparente</a:t>
          </a:r>
        </a:p>
      </dgm:t>
    </dgm:pt>
    <dgm:pt modelId="{897F5196-2184-4A27-A797-370073EF81E8}" type="parTrans" cxnId="{AEAC8434-8208-4C01-A7CA-DCBD6D359B68}">
      <dgm:prSet/>
      <dgm:spPr/>
      <dgm:t>
        <a:bodyPr/>
        <a:lstStyle/>
        <a:p>
          <a:pPr>
            <a:lnSpc>
              <a:spcPct val="150000"/>
            </a:lnSpc>
          </a:pPr>
          <a:endParaRPr lang="pt-PT" noProof="0" dirty="0"/>
        </a:p>
      </dgm:t>
    </dgm:pt>
    <dgm:pt modelId="{F785A9C5-B3B7-46F3-A3BE-DE7D147BB79F}" type="sibTrans" cxnId="{AEAC8434-8208-4C01-A7CA-DCBD6D359B68}">
      <dgm:prSet/>
      <dgm:spPr/>
      <dgm:t>
        <a:bodyPr/>
        <a:lstStyle/>
        <a:p>
          <a:pPr>
            <a:lnSpc>
              <a:spcPct val="150000"/>
            </a:lnSpc>
          </a:pPr>
          <a:endParaRPr lang="pt-PT" noProof="0" dirty="0"/>
        </a:p>
      </dgm:t>
    </dgm:pt>
    <dgm:pt modelId="{623672F5-AE86-45E3-B3B5-856F9C3C3D00}">
      <dgm:prSet/>
      <dgm:spPr>
        <a:solidFill>
          <a:schemeClr val="tx2"/>
        </a:solidFill>
        <a:ln w="28575">
          <a:solidFill>
            <a:srgbClr val="FF0000"/>
          </a:solidFill>
        </a:ln>
      </dgm:spPr>
      <dgm:t>
        <a:bodyPr/>
        <a:lstStyle/>
        <a:p>
          <a:pPr>
            <a:lnSpc>
              <a:spcPct val="150000"/>
            </a:lnSpc>
          </a:pPr>
          <a:r>
            <a:rPr lang="pt-PT" b="1" noProof="0" dirty="0"/>
            <a:t>Sociedade</a:t>
          </a:r>
        </a:p>
      </dgm:t>
    </dgm:pt>
    <dgm:pt modelId="{A4BD341A-EC5A-48F8-B89F-A087DE8B292B}" type="parTrans" cxnId="{AAEEEEF6-7100-447B-82CD-2B5626006E01}">
      <dgm:prSet/>
      <dgm:spPr/>
      <dgm:t>
        <a:bodyPr/>
        <a:lstStyle/>
        <a:p>
          <a:pPr>
            <a:lnSpc>
              <a:spcPct val="150000"/>
            </a:lnSpc>
          </a:pPr>
          <a:endParaRPr lang="pt-PT" noProof="0" dirty="0"/>
        </a:p>
      </dgm:t>
    </dgm:pt>
    <dgm:pt modelId="{A1A9E6FF-7ED2-4309-B260-1417E71D0432}" type="sibTrans" cxnId="{AAEEEEF6-7100-447B-82CD-2B5626006E01}">
      <dgm:prSet/>
      <dgm:spPr/>
      <dgm:t>
        <a:bodyPr/>
        <a:lstStyle/>
        <a:p>
          <a:pPr>
            <a:lnSpc>
              <a:spcPct val="150000"/>
            </a:lnSpc>
          </a:pPr>
          <a:endParaRPr lang="pt-PT" noProof="0" dirty="0"/>
        </a:p>
      </dgm:t>
    </dgm:pt>
    <dgm:pt modelId="{586E67CC-FA6A-43CF-B256-AB30A7EF819C}">
      <dgm:prSet/>
      <dgm:spPr>
        <a:solidFill>
          <a:schemeClr val="tx2">
            <a:lumMod val="60000"/>
            <a:lumOff val="40000"/>
          </a:schemeClr>
        </a:solidFill>
      </dgm:spPr>
      <dgm:t>
        <a:bodyPr/>
        <a:lstStyle/>
        <a:p>
          <a:pPr>
            <a:lnSpc>
              <a:spcPct val="150000"/>
            </a:lnSpc>
          </a:pPr>
          <a:r>
            <a:rPr lang="pt-PT" noProof="0" dirty="0"/>
            <a:t>Sociedade inclusiva e coesa</a:t>
          </a:r>
        </a:p>
      </dgm:t>
    </dgm:pt>
    <dgm:pt modelId="{EF551B12-94C0-41CF-810C-9BD6A4A0C48F}" type="parTrans" cxnId="{B577BA71-D4AD-462B-A2D6-A19954501091}">
      <dgm:prSet/>
      <dgm:spPr/>
      <dgm:t>
        <a:bodyPr/>
        <a:lstStyle/>
        <a:p>
          <a:pPr>
            <a:lnSpc>
              <a:spcPct val="150000"/>
            </a:lnSpc>
          </a:pPr>
          <a:endParaRPr lang="pt-PT" noProof="0" dirty="0"/>
        </a:p>
      </dgm:t>
    </dgm:pt>
    <dgm:pt modelId="{DF579884-F8CB-4BA6-9BAE-648F8D15FA16}" type="sibTrans" cxnId="{B577BA71-D4AD-462B-A2D6-A19954501091}">
      <dgm:prSet/>
      <dgm:spPr/>
      <dgm:t>
        <a:bodyPr/>
        <a:lstStyle/>
        <a:p>
          <a:pPr>
            <a:lnSpc>
              <a:spcPct val="150000"/>
            </a:lnSpc>
          </a:pPr>
          <a:endParaRPr lang="pt-PT" noProof="0" dirty="0"/>
        </a:p>
      </dgm:t>
    </dgm:pt>
    <dgm:pt modelId="{2DC2472B-3598-4656-AC3B-2E128243CAE4}">
      <dgm:prSet/>
      <dgm:spPr>
        <a:solidFill>
          <a:schemeClr val="tx2">
            <a:lumMod val="60000"/>
            <a:lumOff val="40000"/>
          </a:schemeClr>
        </a:solidFill>
      </dgm:spPr>
      <dgm:t>
        <a:bodyPr/>
        <a:lstStyle/>
        <a:p>
          <a:pPr>
            <a:lnSpc>
              <a:spcPct val="150000"/>
            </a:lnSpc>
          </a:pPr>
          <a:r>
            <a:rPr lang="pt-PT" noProof="0" dirty="0"/>
            <a:t>Redes ativas de cidadãos nas comunidades</a:t>
          </a:r>
        </a:p>
      </dgm:t>
    </dgm:pt>
    <dgm:pt modelId="{16728759-02A5-499E-A063-3C42C0F6EEF7}" type="parTrans" cxnId="{C1A0CBC2-18BB-487B-B50C-118254046406}">
      <dgm:prSet/>
      <dgm:spPr/>
      <dgm:t>
        <a:bodyPr/>
        <a:lstStyle/>
        <a:p>
          <a:pPr>
            <a:lnSpc>
              <a:spcPct val="150000"/>
            </a:lnSpc>
          </a:pPr>
          <a:endParaRPr lang="pt-PT" noProof="0" dirty="0"/>
        </a:p>
      </dgm:t>
    </dgm:pt>
    <dgm:pt modelId="{7FAAD218-297A-4234-BD86-FB9CF4662C77}" type="sibTrans" cxnId="{C1A0CBC2-18BB-487B-B50C-118254046406}">
      <dgm:prSet/>
      <dgm:spPr/>
      <dgm:t>
        <a:bodyPr/>
        <a:lstStyle/>
        <a:p>
          <a:pPr>
            <a:lnSpc>
              <a:spcPct val="150000"/>
            </a:lnSpc>
          </a:pPr>
          <a:endParaRPr lang="pt-PT" noProof="0" dirty="0"/>
        </a:p>
      </dgm:t>
    </dgm:pt>
    <dgm:pt modelId="{A43C9C49-8934-49DF-9612-F44BD5A10321}">
      <dgm:prSet/>
      <dgm:spPr>
        <a:solidFill>
          <a:schemeClr val="tx2">
            <a:lumMod val="60000"/>
            <a:lumOff val="40000"/>
          </a:schemeClr>
        </a:solidFill>
      </dgm:spPr>
      <dgm:t>
        <a:bodyPr/>
        <a:lstStyle/>
        <a:p>
          <a:pPr>
            <a:lnSpc>
              <a:spcPct val="150000"/>
            </a:lnSpc>
          </a:pPr>
          <a:r>
            <a:rPr lang="pt-PT" noProof="0" dirty="0"/>
            <a:t>Bairros seguros</a:t>
          </a:r>
        </a:p>
      </dgm:t>
    </dgm:pt>
    <dgm:pt modelId="{81222257-1E19-4FE7-88CA-EB17DD69DA09}" type="parTrans" cxnId="{534F9552-3723-4274-9D16-701E63D2F9F5}">
      <dgm:prSet/>
      <dgm:spPr/>
      <dgm:t>
        <a:bodyPr/>
        <a:lstStyle/>
        <a:p>
          <a:pPr>
            <a:lnSpc>
              <a:spcPct val="150000"/>
            </a:lnSpc>
          </a:pPr>
          <a:endParaRPr lang="pt-PT" noProof="0" dirty="0"/>
        </a:p>
      </dgm:t>
    </dgm:pt>
    <dgm:pt modelId="{10332CA5-D474-4FB1-B2EE-D38AF18CF762}" type="sibTrans" cxnId="{534F9552-3723-4274-9D16-701E63D2F9F5}">
      <dgm:prSet/>
      <dgm:spPr/>
      <dgm:t>
        <a:bodyPr/>
        <a:lstStyle/>
        <a:p>
          <a:pPr>
            <a:lnSpc>
              <a:spcPct val="150000"/>
            </a:lnSpc>
          </a:pPr>
          <a:endParaRPr lang="pt-PT" noProof="0" dirty="0"/>
        </a:p>
      </dgm:t>
    </dgm:pt>
    <dgm:pt modelId="{4A8DB53B-FE5F-47A5-A1B6-9346CB55252E}">
      <dgm:prSet/>
      <dgm:spPr>
        <a:solidFill>
          <a:schemeClr val="tx2">
            <a:lumMod val="60000"/>
            <a:lumOff val="40000"/>
          </a:schemeClr>
        </a:solidFill>
      </dgm:spPr>
      <dgm:t>
        <a:bodyPr/>
        <a:lstStyle/>
        <a:p>
          <a:pPr>
            <a:lnSpc>
              <a:spcPct val="150000"/>
            </a:lnSpc>
          </a:pPr>
          <a:r>
            <a:rPr lang="pt-PT" noProof="0" dirty="0"/>
            <a:t>Vida saudável dos cidadãos</a:t>
          </a:r>
        </a:p>
      </dgm:t>
    </dgm:pt>
    <dgm:pt modelId="{4F0AEA0B-AA80-4575-8EDD-277C24E68384}" type="parTrans" cxnId="{8F12BA64-A2C3-486F-ADD6-EA27A7408FFE}">
      <dgm:prSet/>
      <dgm:spPr/>
      <dgm:t>
        <a:bodyPr/>
        <a:lstStyle/>
        <a:p>
          <a:pPr>
            <a:lnSpc>
              <a:spcPct val="150000"/>
            </a:lnSpc>
          </a:pPr>
          <a:endParaRPr lang="pt-PT" noProof="0" dirty="0"/>
        </a:p>
      </dgm:t>
    </dgm:pt>
    <dgm:pt modelId="{2DD2C42D-9DF1-4715-A88D-ED0E4986608A}" type="sibTrans" cxnId="{8F12BA64-A2C3-486F-ADD6-EA27A7408FFE}">
      <dgm:prSet/>
      <dgm:spPr/>
      <dgm:t>
        <a:bodyPr/>
        <a:lstStyle/>
        <a:p>
          <a:pPr>
            <a:lnSpc>
              <a:spcPct val="150000"/>
            </a:lnSpc>
          </a:pPr>
          <a:endParaRPr lang="pt-PT" noProof="0" dirty="0"/>
        </a:p>
      </dgm:t>
    </dgm:pt>
    <dgm:pt modelId="{4F64F932-DD75-4721-B15E-FA5AE8AB28D1}">
      <dgm:prSet/>
      <dgm:spPr>
        <a:solidFill>
          <a:schemeClr val="bg2">
            <a:lumMod val="50000"/>
          </a:schemeClr>
        </a:solidFill>
        <a:ln w="28575">
          <a:solidFill>
            <a:srgbClr val="FF0000"/>
          </a:solidFill>
        </a:ln>
      </dgm:spPr>
      <dgm:t>
        <a:bodyPr/>
        <a:lstStyle/>
        <a:p>
          <a:pPr>
            <a:lnSpc>
              <a:spcPct val="150000"/>
            </a:lnSpc>
          </a:pPr>
          <a:r>
            <a:rPr lang="pt-PT" b="1" noProof="0" dirty="0"/>
            <a:t>Ambiente</a:t>
          </a:r>
        </a:p>
      </dgm:t>
    </dgm:pt>
    <dgm:pt modelId="{7DDAB6D1-28F9-44B7-AD68-D69ABA89CB32}" type="parTrans" cxnId="{A215D27E-2F4C-4D9C-B618-CEA4679EC528}">
      <dgm:prSet/>
      <dgm:spPr/>
      <dgm:t>
        <a:bodyPr/>
        <a:lstStyle/>
        <a:p>
          <a:pPr>
            <a:lnSpc>
              <a:spcPct val="150000"/>
            </a:lnSpc>
          </a:pPr>
          <a:endParaRPr lang="pt-PT" noProof="0" dirty="0"/>
        </a:p>
      </dgm:t>
    </dgm:pt>
    <dgm:pt modelId="{20351EE2-CEC4-4866-8560-2278497A2DB3}" type="sibTrans" cxnId="{A215D27E-2F4C-4D9C-B618-CEA4679EC528}">
      <dgm:prSet/>
      <dgm:spPr/>
      <dgm:t>
        <a:bodyPr/>
        <a:lstStyle/>
        <a:p>
          <a:pPr>
            <a:lnSpc>
              <a:spcPct val="150000"/>
            </a:lnSpc>
          </a:pPr>
          <a:endParaRPr lang="pt-PT" noProof="0" dirty="0"/>
        </a:p>
      </dgm:t>
    </dgm:pt>
    <dgm:pt modelId="{423694F3-9836-4D65-9CE8-06384E3E2099}">
      <dgm:prSet/>
      <dgm:spPr>
        <a:solidFill>
          <a:schemeClr val="bg2">
            <a:lumMod val="75000"/>
          </a:schemeClr>
        </a:solidFill>
      </dgm:spPr>
      <dgm:t>
        <a:bodyPr/>
        <a:lstStyle/>
        <a:p>
          <a:pPr>
            <a:lnSpc>
              <a:spcPct val="150000"/>
            </a:lnSpc>
          </a:pPr>
          <a:r>
            <a:rPr lang="pt-PT" noProof="0" dirty="0"/>
            <a:t>Ecossistema sólido e diversificado</a:t>
          </a:r>
        </a:p>
      </dgm:t>
    </dgm:pt>
    <dgm:pt modelId="{32F7A4A1-06DC-42AD-95A9-B21A2CAFFD76}" type="parTrans" cxnId="{D5253216-77E8-4953-A315-D455AE8A3F32}">
      <dgm:prSet/>
      <dgm:spPr/>
      <dgm:t>
        <a:bodyPr/>
        <a:lstStyle/>
        <a:p>
          <a:pPr>
            <a:lnSpc>
              <a:spcPct val="150000"/>
            </a:lnSpc>
          </a:pPr>
          <a:endParaRPr lang="pt-PT" noProof="0" dirty="0"/>
        </a:p>
      </dgm:t>
    </dgm:pt>
    <dgm:pt modelId="{DB103549-00E8-483A-A9F2-96201B8B4A28}" type="sibTrans" cxnId="{D5253216-77E8-4953-A315-D455AE8A3F32}">
      <dgm:prSet/>
      <dgm:spPr/>
      <dgm:t>
        <a:bodyPr/>
        <a:lstStyle/>
        <a:p>
          <a:pPr>
            <a:lnSpc>
              <a:spcPct val="150000"/>
            </a:lnSpc>
          </a:pPr>
          <a:endParaRPr lang="pt-PT" noProof="0" dirty="0"/>
        </a:p>
      </dgm:t>
    </dgm:pt>
    <dgm:pt modelId="{6B1934A3-85C4-4797-8965-BD4055A49B64}">
      <dgm:prSet/>
      <dgm:spPr>
        <a:solidFill>
          <a:schemeClr val="bg2">
            <a:lumMod val="75000"/>
          </a:schemeClr>
        </a:solidFill>
      </dgm:spPr>
      <dgm:t>
        <a:bodyPr/>
        <a:lstStyle/>
        <a:p>
          <a:pPr>
            <a:lnSpc>
              <a:spcPct val="150000"/>
            </a:lnSpc>
          </a:pPr>
          <a:r>
            <a:rPr lang="pt-PT" noProof="0" dirty="0"/>
            <a:t>Infraestrutura a atender às necessidades básicas</a:t>
          </a:r>
        </a:p>
      </dgm:t>
    </dgm:pt>
    <dgm:pt modelId="{65D95923-6C82-4432-B533-788C728D38B3}" type="parTrans" cxnId="{6199A041-FA7C-46AB-88FD-1F7EA8990830}">
      <dgm:prSet/>
      <dgm:spPr/>
      <dgm:t>
        <a:bodyPr/>
        <a:lstStyle/>
        <a:p>
          <a:pPr>
            <a:lnSpc>
              <a:spcPct val="150000"/>
            </a:lnSpc>
          </a:pPr>
          <a:endParaRPr lang="pt-PT" noProof="0" dirty="0"/>
        </a:p>
      </dgm:t>
    </dgm:pt>
    <dgm:pt modelId="{B43F74EA-BCCC-4053-9445-E2ED8F7F187A}" type="sibTrans" cxnId="{6199A041-FA7C-46AB-88FD-1F7EA8990830}">
      <dgm:prSet/>
      <dgm:spPr/>
      <dgm:t>
        <a:bodyPr/>
        <a:lstStyle/>
        <a:p>
          <a:pPr>
            <a:lnSpc>
              <a:spcPct val="150000"/>
            </a:lnSpc>
          </a:pPr>
          <a:endParaRPr lang="pt-PT" noProof="0" dirty="0"/>
        </a:p>
      </dgm:t>
    </dgm:pt>
    <dgm:pt modelId="{5B48620D-328B-4276-85DA-A18EF22B3EFB}">
      <dgm:prSet/>
      <dgm:spPr>
        <a:solidFill>
          <a:schemeClr val="bg2">
            <a:lumMod val="75000"/>
          </a:schemeClr>
        </a:solidFill>
      </dgm:spPr>
      <dgm:t>
        <a:bodyPr/>
        <a:lstStyle/>
        <a:p>
          <a:pPr>
            <a:lnSpc>
              <a:spcPct val="150000"/>
            </a:lnSpc>
          </a:pPr>
          <a:r>
            <a:rPr lang="pt-PT" noProof="0" dirty="0"/>
            <a:t>Recursos naturais adequados disponíveis</a:t>
          </a:r>
        </a:p>
      </dgm:t>
    </dgm:pt>
    <dgm:pt modelId="{182E2BF5-800F-44B0-946A-41A740C4F168}" type="parTrans" cxnId="{B91C7B1C-1193-468A-8CA2-114C1232F6A3}">
      <dgm:prSet/>
      <dgm:spPr/>
      <dgm:t>
        <a:bodyPr/>
        <a:lstStyle/>
        <a:p>
          <a:pPr>
            <a:lnSpc>
              <a:spcPct val="150000"/>
            </a:lnSpc>
          </a:pPr>
          <a:endParaRPr lang="pt-PT" noProof="0" dirty="0"/>
        </a:p>
      </dgm:t>
    </dgm:pt>
    <dgm:pt modelId="{F7F3292B-C236-4648-B18B-DE6A49A68C03}" type="sibTrans" cxnId="{B91C7B1C-1193-468A-8CA2-114C1232F6A3}">
      <dgm:prSet/>
      <dgm:spPr/>
      <dgm:t>
        <a:bodyPr/>
        <a:lstStyle/>
        <a:p>
          <a:pPr>
            <a:lnSpc>
              <a:spcPct val="150000"/>
            </a:lnSpc>
          </a:pPr>
          <a:endParaRPr lang="pt-PT" noProof="0" dirty="0"/>
        </a:p>
      </dgm:t>
    </dgm:pt>
    <dgm:pt modelId="{DFBDF6B0-2CFA-4466-82DF-98562FE12609}">
      <dgm:prSet/>
      <dgm:spPr>
        <a:solidFill>
          <a:schemeClr val="bg2">
            <a:lumMod val="75000"/>
          </a:schemeClr>
        </a:solidFill>
      </dgm:spPr>
      <dgm:t>
        <a:bodyPr/>
        <a:lstStyle/>
        <a:p>
          <a:pPr>
            <a:lnSpc>
              <a:spcPct val="150000"/>
            </a:lnSpc>
          </a:pPr>
          <a:r>
            <a:rPr lang="pt-PT" noProof="0" dirty="0"/>
            <a:t>Política coerente para o uso da terra</a:t>
          </a:r>
        </a:p>
      </dgm:t>
    </dgm:pt>
    <dgm:pt modelId="{B1647030-EB1D-473B-90AE-2CBB4FBDF163}" type="parTrans" cxnId="{00EA5B19-FE48-4B09-B81C-093AB0993EEA}">
      <dgm:prSet/>
      <dgm:spPr/>
      <dgm:t>
        <a:bodyPr/>
        <a:lstStyle/>
        <a:p>
          <a:pPr>
            <a:lnSpc>
              <a:spcPct val="150000"/>
            </a:lnSpc>
          </a:pPr>
          <a:endParaRPr lang="pt-PT" noProof="0" dirty="0"/>
        </a:p>
      </dgm:t>
    </dgm:pt>
    <dgm:pt modelId="{4A16245B-0C6B-478A-A68E-32395961812C}" type="sibTrans" cxnId="{00EA5B19-FE48-4B09-B81C-093AB0993EEA}">
      <dgm:prSet/>
      <dgm:spPr/>
      <dgm:t>
        <a:bodyPr/>
        <a:lstStyle/>
        <a:p>
          <a:pPr>
            <a:lnSpc>
              <a:spcPct val="150000"/>
            </a:lnSpc>
          </a:pPr>
          <a:endParaRPr lang="pt-PT" noProof="0" dirty="0"/>
        </a:p>
      </dgm:t>
    </dgm:pt>
    <dgm:pt modelId="{3C03B0C8-A5D7-6D46-A78C-E2173DDD7A2B}">
      <dgm:prSet/>
      <dgm:spPr>
        <a:noFill/>
      </dgm:spPr>
      <dgm:t>
        <a:bodyPr/>
        <a:lstStyle/>
        <a:p>
          <a:pPr>
            <a:lnSpc>
              <a:spcPct val="150000"/>
            </a:lnSpc>
          </a:pPr>
          <a:endParaRPr lang="pt-PT" noProof="0" dirty="0"/>
        </a:p>
      </dgm:t>
    </dgm:pt>
    <dgm:pt modelId="{8555796E-F6A9-2743-A42E-DFEAEDDDBC33}" type="sibTrans" cxnId="{787873A6-A2E6-1E47-9980-5B6AB7A2B35F}">
      <dgm:prSet/>
      <dgm:spPr/>
      <dgm:t>
        <a:bodyPr/>
        <a:lstStyle/>
        <a:p>
          <a:pPr>
            <a:lnSpc>
              <a:spcPct val="150000"/>
            </a:lnSpc>
          </a:pPr>
          <a:endParaRPr lang="pt-PT" noProof="0" dirty="0"/>
        </a:p>
      </dgm:t>
    </dgm:pt>
    <dgm:pt modelId="{84CD29D8-5806-E34C-BC3D-CF47E93FEF17}" type="parTrans" cxnId="{787873A6-A2E6-1E47-9980-5B6AB7A2B35F}">
      <dgm:prSet/>
      <dgm:spPr/>
      <dgm:t>
        <a:bodyPr/>
        <a:lstStyle/>
        <a:p>
          <a:pPr>
            <a:lnSpc>
              <a:spcPct val="150000"/>
            </a:lnSpc>
          </a:pPr>
          <a:endParaRPr lang="pt-PT" noProof="0" dirty="0"/>
        </a:p>
      </dgm:t>
    </dgm:pt>
    <dgm:pt modelId="{AC3042D4-CD8B-2746-B0C0-CE938DFA6BE8}">
      <dgm:prSet/>
      <dgm:spPr>
        <a:noFill/>
      </dgm:spPr>
      <dgm:t>
        <a:bodyPr/>
        <a:lstStyle/>
        <a:p>
          <a:pPr>
            <a:lnSpc>
              <a:spcPct val="150000"/>
            </a:lnSpc>
          </a:pPr>
          <a:endParaRPr lang="pt-PT" noProof="0" dirty="0"/>
        </a:p>
      </dgm:t>
    </dgm:pt>
    <dgm:pt modelId="{651B5DBA-DC5A-3A4E-964C-5D4C018316B8}" type="sibTrans" cxnId="{C435C8D4-9BB6-3943-82EA-13E4169613A6}">
      <dgm:prSet/>
      <dgm:spPr/>
      <dgm:t>
        <a:bodyPr/>
        <a:lstStyle/>
        <a:p>
          <a:pPr>
            <a:lnSpc>
              <a:spcPct val="150000"/>
            </a:lnSpc>
          </a:pPr>
          <a:endParaRPr lang="pt-PT" noProof="0" dirty="0"/>
        </a:p>
      </dgm:t>
    </dgm:pt>
    <dgm:pt modelId="{2B4BA880-1C09-604F-8751-D6B0AEAA83FD}" type="parTrans" cxnId="{C435C8D4-9BB6-3943-82EA-13E4169613A6}">
      <dgm:prSet/>
      <dgm:spPr/>
      <dgm:t>
        <a:bodyPr/>
        <a:lstStyle/>
        <a:p>
          <a:pPr>
            <a:lnSpc>
              <a:spcPct val="150000"/>
            </a:lnSpc>
          </a:pPr>
          <a:endParaRPr lang="pt-PT" noProof="0" dirty="0"/>
        </a:p>
      </dgm:t>
    </dgm:pt>
    <dgm:pt modelId="{E7D53E35-2ECB-EE4F-8A46-3E3BDE31998B}">
      <dgm:prSet/>
      <dgm:spPr>
        <a:noFill/>
      </dgm:spPr>
      <dgm:t>
        <a:bodyPr/>
        <a:lstStyle/>
        <a:p>
          <a:pPr>
            <a:lnSpc>
              <a:spcPct val="150000"/>
            </a:lnSpc>
          </a:pPr>
          <a:endParaRPr lang="pt-PT" noProof="0" dirty="0"/>
        </a:p>
      </dgm:t>
    </dgm:pt>
    <dgm:pt modelId="{C2B07493-ACC9-5040-BB31-477068365CAF}" type="sibTrans" cxnId="{10936957-B2FC-0146-A990-E2F86DC4FCB1}">
      <dgm:prSet/>
      <dgm:spPr/>
      <dgm:t>
        <a:bodyPr/>
        <a:lstStyle/>
        <a:p>
          <a:pPr>
            <a:lnSpc>
              <a:spcPct val="150000"/>
            </a:lnSpc>
          </a:pPr>
          <a:endParaRPr lang="pt-PT" noProof="0" dirty="0"/>
        </a:p>
      </dgm:t>
    </dgm:pt>
    <dgm:pt modelId="{C03CF654-8584-3E4A-BE08-15A8EC3FFBCF}" type="parTrans" cxnId="{10936957-B2FC-0146-A990-E2F86DC4FCB1}">
      <dgm:prSet/>
      <dgm:spPr/>
      <dgm:t>
        <a:bodyPr/>
        <a:lstStyle/>
        <a:p>
          <a:pPr>
            <a:lnSpc>
              <a:spcPct val="150000"/>
            </a:lnSpc>
          </a:pPr>
          <a:endParaRPr lang="pt-PT" noProof="0" dirty="0"/>
        </a:p>
      </dgm:t>
    </dgm:pt>
    <dgm:pt modelId="{F374D9CA-DD68-004F-86C0-7BEBCAA4D0DA}">
      <dgm:prSet/>
      <dgm:spPr>
        <a:noFill/>
      </dgm:spPr>
      <dgm:t>
        <a:bodyPr/>
        <a:lstStyle/>
        <a:p>
          <a:pPr>
            <a:lnSpc>
              <a:spcPct val="150000"/>
            </a:lnSpc>
          </a:pPr>
          <a:endParaRPr lang="pt-PT" noProof="0" dirty="0"/>
        </a:p>
      </dgm:t>
    </dgm:pt>
    <dgm:pt modelId="{71C9F91F-4B9E-B747-BD6B-A33C86E3D713}" type="sibTrans" cxnId="{B9C8051F-D666-0648-8880-E070F5ABC3EE}">
      <dgm:prSet/>
      <dgm:spPr/>
      <dgm:t>
        <a:bodyPr/>
        <a:lstStyle/>
        <a:p>
          <a:pPr>
            <a:lnSpc>
              <a:spcPct val="150000"/>
            </a:lnSpc>
          </a:pPr>
          <a:endParaRPr lang="pt-PT" noProof="0" dirty="0"/>
        </a:p>
      </dgm:t>
    </dgm:pt>
    <dgm:pt modelId="{BF2E5A58-600E-6F43-90E6-E6B304D52FF4}" type="parTrans" cxnId="{B9C8051F-D666-0648-8880-E070F5ABC3EE}">
      <dgm:prSet/>
      <dgm:spPr/>
      <dgm:t>
        <a:bodyPr/>
        <a:lstStyle/>
        <a:p>
          <a:pPr>
            <a:lnSpc>
              <a:spcPct val="150000"/>
            </a:lnSpc>
          </a:pPr>
          <a:endParaRPr lang="pt-PT" noProof="0" dirty="0"/>
        </a:p>
      </dgm:t>
    </dgm:pt>
    <dgm:pt modelId="{AD2C1EAF-6D01-814A-A3E1-2BE2E5016C9D}" type="pres">
      <dgm:prSet presAssocID="{68DFE164-6A99-4508-9C88-E6FD8DB09D93}" presName="diagram" presStyleCnt="0">
        <dgm:presLayoutVars>
          <dgm:dir/>
          <dgm:resizeHandles val="exact"/>
        </dgm:presLayoutVars>
      </dgm:prSet>
      <dgm:spPr/>
    </dgm:pt>
    <dgm:pt modelId="{D1DFA57D-C5E1-0546-86E1-C3C99D430E77}" type="pres">
      <dgm:prSet presAssocID="{183A0126-9E18-49BD-8A74-C431DA289D1F}" presName="node" presStyleLbl="node1" presStyleIdx="0" presStyleCnt="24">
        <dgm:presLayoutVars>
          <dgm:bulletEnabled val="1"/>
        </dgm:presLayoutVars>
      </dgm:prSet>
      <dgm:spPr/>
    </dgm:pt>
    <dgm:pt modelId="{CB45A584-54A6-B84A-96E8-198697568212}" type="pres">
      <dgm:prSet presAssocID="{28A712A7-C8C3-48DE-AE16-3A80CD8E73A7}" presName="sibTrans" presStyleCnt="0"/>
      <dgm:spPr/>
    </dgm:pt>
    <dgm:pt modelId="{71408D79-90CB-F34E-9B67-1162C16F25BD}" type="pres">
      <dgm:prSet presAssocID="{9C84C261-8AB1-480C-AA6B-EA7468F41752}" presName="node" presStyleLbl="node1" presStyleIdx="1" presStyleCnt="24">
        <dgm:presLayoutVars>
          <dgm:bulletEnabled val="1"/>
        </dgm:presLayoutVars>
      </dgm:prSet>
      <dgm:spPr/>
    </dgm:pt>
    <dgm:pt modelId="{9DD94F1B-590F-0345-9FF5-E1F35755D9CA}" type="pres">
      <dgm:prSet presAssocID="{6C934488-AE82-4A79-B2B9-BAD03810F624}" presName="sibTrans" presStyleCnt="0"/>
      <dgm:spPr/>
    </dgm:pt>
    <dgm:pt modelId="{70E3BCA6-6D14-1640-A8C5-4F9A1159D9EB}" type="pres">
      <dgm:prSet presAssocID="{F32D540B-B139-4CAE-AA03-2A5B43C038C3}" presName="node" presStyleLbl="node1" presStyleIdx="2" presStyleCnt="24">
        <dgm:presLayoutVars>
          <dgm:bulletEnabled val="1"/>
        </dgm:presLayoutVars>
      </dgm:prSet>
      <dgm:spPr/>
    </dgm:pt>
    <dgm:pt modelId="{C237F9A6-2D4E-4649-9F1A-81C901F32CC8}" type="pres">
      <dgm:prSet presAssocID="{56DF657C-4818-436E-A2BB-AAB996FE3A54}" presName="sibTrans" presStyleCnt="0"/>
      <dgm:spPr/>
    </dgm:pt>
    <dgm:pt modelId="{AB2AF9C2-5E15-3F43-B568-285F164785D2}" type="pres">
      <dgm:prSet presAssocID="{481ACB89-E5FD-4F1F-B2FB-0862C0A56EB3}" presName="node" presStyleLbl="node1" presStyleIdx="3" presStyleCnt="24">
        <dgm:presLayoutVars>
          <dgm:bulletEnabled val="1"/>
        </dgm:presLayoutVars>
      </dgm:prSet>
      <dgm:spPr/>
    </dgm:pt>
    <dgm:pt modelId="{40E6EA08-A82F-8F44-BFC4-0C845D78AD2C}" type="pres">
      <dgm:prSet presAssocID="{B4EDF3AE-C025-4BF4-8221-5ED85017B4FD}" presName="sibTrans" presStyleCnt="0"/>
      <dgm:spPr/>
    </dgm:pt>
    <dgm:pt modelId="{5BF13899-141E-3446-9405-B6F73C6BC4F5}" type="pres">
      <dgm:prSet presAssocID="{192BDD56-B5D6-487F-807F-214DB8F8645F}" presName="node" presStyleLbl="node1" presStyleIdx="4" presStyleCnt="24">
        <dgm:presLayoutVars>
          <dgm:bulletEnabled val="1"/>
        </dgm:presLayoutVars>
      </dgm:prSet>
      <dgm:spPr/>
    </dgm:pt>
    <dgm:pt modelId="{77D51272-B2B9-444E-9A55-7E932E4E58F3}" type="pres">
      <dgm:prSet presAssocID="{B3BF34DF-3C4F-448B-89EB-4B6970B04F7B}" presName="sibTrans" presStyleCnt="0"/>
      <dgm:spPr/>
    </dgm:pt>
    <dgm:pt modelId="{904C90E4-F437-D142-951A-9310E9588753}" type="pres">
      <dgm:prSet presAssocID="{F374D9CA-DD68-004F-86C0-7BEBCAA4D0DA}" presName="node" presStyleLbl="node1" presStyleIdx="5" presStyleCnt="24">
        <dgm:presLayoutVars>
          <dgm:bulletEnabled val="1"/>
        </dgm:presLayoutVars>
      </dgm:prSet>
      <dgm:spPr/>
    </dgm:pt>
    <dgm:pt modelId="{6C3E172E-27B2-C746-B093-BC1431C0865C}" type="pres">
      <dgm:prSet presAssocID="{71C9F91F-4B9E-B747-BD6B-A33C86E3D713}" presName="sibTrans" presStyleCnt="0"/>
      <dgm:spPr/>
    </dgm:pt>
    <dgm:pt modelId="{0FE9FB72-921E-1A48-98A0-91EE6D3364E4}" type="pres">
      <dgm:prSet presAssocID="{464C06A8-EF54-44D7-A12C-D732818127FD}" presName="node" presStyleLbl="node1" presStyleIdx="6" presStyleCnt="24">
        <dgm:presLayoutVars>
          <dgm:bulletEnabled val="1"/>
        </dgm:presLayoutVars>
      </dgm:prSet>
      <dgm:spPr/>
    </dgm:pt>
    <dgm:pt modelId="{BD4F77AA-F529-3C48-8C36-E960C16879AD}" type="pres">
      <dgm:prSet presAssocID="{514C0A05-C562-4AFB-AE87-4F6E55C5AFA1}" presName="sibTrans" presStyleCnt="0"/>
      <dgm:spPr/>
    </dgm:pt>
    <dgm:pt modelId="{40DAAD6B-CDE9-C44F-AF92-04C3E208C2F1}" type="pres">
      <dgm:prSet presAssocID="{244FEAB8-0D41-449F-B793-E8159CEF3063}" presName="node" presStyleLbl="node1" presStyleIdx="7" presStyleCnt="24">
        <dgm:presLayoutVars>
          <dgm:bulletEnabled val="1"/>
        </dgm:presLayoutVars>
      </dgm:prSet>
      <dgm:spPr/>
    </dgm:pt>
    <dgm:pt modelId="{61485EFA-3762-754E-9D06-389BC11E952B}" type="pres">
      <dgm:prSet presAssocID="{8995E4BB-21C4-4C88-A949-566197B46116}" presName="sibTrans" presStyleCnt="0"/>
      <dgm:spPr/>
    </dgm:pt>
    <dgm:pt modelId="{40A5C0B5-D33E-5440-A222-B93920973A9E}" type="pres">
      <dgm:prSet presAssocID="{45EF1B45-B6FD-4887-9FE6-F240EB6E4FDB}" presName="node" presStyleLbl="node1" presStyleIdx="8" presStyleCnt="24">
        <dgm:presLayoutVars>
          <dgm:bulletEnabled val="1"/>
        </dgm:presLayoutVars>
      </dgm:prSet>
      <dgm:spPr/>
    </dgm:pt>
    <dgm:pt modelId="{A94B7B19-01FE-DB4D-81DD-693BECB2C487}" type="pres">
      <dgm:prSet presAssocID="{599F0383-5383-4113-8193-779B74A2EE2D}" presName="sibTrans" presStyleCnt="0"/>
      <dgm:spPr/>
    </dgm:pt>
    <dgm:pt modelId="{8CDA2456-07E0-DD4A-8403-20089389AEAE}" type="pres">
      <dgm:prSet presAssocID="{66E7CCD4-A1CE-46F3-9199-7752040D24AE}" presName="node" presStyleLbl="node1" presStyleIdx="9" presStyleCnt="24">
        <dgm:presLayoutVars>
          <dgm:bulletEnabled val="1"/>
        </dgm:presLayoutVars>
      </dgm:prSet>
      <dgm:spPr/>
    </dgm:pt>
    <dgm:pt modelId="{7E5111AB-CF6A-C045-990E-14E6B4EC7BCB}" type="pres">
      <dgm:prSet presAssocID="{F9F0C790-3EB4-4CB3-BE25-0FD0D42BFC62}" presName="sibTrans" presStyleCnt="0"/>
      <dgm:spPr/>
    </dgm:pt>
    <dgm:pt modelId="{18519023-BE43-4647-9107-37D3FE45B40E}" type="pres">
      <dgm:prSet presAssocID="{BB9DBEA3-AF7C-43B3-83CA-45BF3D7CBA01}" presName="node" presStyleLbl="node1" presStyleIdx="10" presStyleCnt="24">
        <dgm:presLayoutVars>
          <dgm:bulletEnabled val="1"/>
        </dgm:presLayoutVars>
      </dgm:prSet>
      <dgm:spPr/>
    </dgm:pt>
    <dgm:pt modelId="{709F4CB6-1EDC-A74D-81FD-D0268B4F4567}" type="pres">
      <dgm:prSet presAssocID="{F785A9C5-B3B7-46F3-A3BE-DE7D147BB79F}" presName="sibTrans" presStyleCnt="0"/>
      <dgm:spPr/>
    </dgm:pt>
    <dgm:pt modelId="{C012A788-205F-6C42-A2BE-9756B0E65543}" type="pres">
      <dgm:prSet presAssocID="{E7D53E35-2ECB-EE4F-8A46-3E3BDE31998B}" presName="node" presStyleLbl="node1" presStyleIdx="11" presStyleCnt="24">
        <dgm:presLayoutVars>
          <dgm:bulletEnabled val="1"/>
        </dgm:presLayoutVars>
      </dgm:prSet>
      <dgm:spPr/>
    </dgm:pt>
    <dgm:pt modelId="{6C7CB690-8F25-704D-920F-FEA618A989A6}" type="pres">
      <dgm:prSet presAssocID="{C2B07493-ACC9-5040-BB31-477068365CAF}" presName="sibTrans" presStyleCnt="0"/>
      <dgm:spPr/>
    </dgm:pt>
    <dgm:pt modelId="{1EEFE322-F061-7B48-9482-1F5391A3A5CE}" type="pres">
      <dgm:prSet presAssocID="{623672F5-AE86-45E3-B3B5-856F9C3C3D00}" presName="node" presStyleLbl="node1" presStyleIdx="12" presStyleCnt="24">
        <dgm:presLayoutVars>
          <dgm:bulletEnabled val="1"/>
        </dgm:presLayoutVars>
      </dgm:prSet>
      <dgm:spPr/>
    </dgm:pt>
    <dgm:pt modelId="{C70326DC-79E4-AB43-BFE2-AE383C664A41}" type="pres">
      <dgm:prSet presAssocID="{A1A9E6FF-7ED2-4309-B260-1417E71D0432}" presName="sibTrans" presStyleCnt="0"/>
      <dgm:spPr/>
    </dgm:pt>
    <dgm:pt modelId="{A3ED1060-C645-C047-BE20-038089006845}" type="pres">
      <dgm:prSet presAssocID="{586E67CC-FA6A-43CF-B256-AB30A7EF819C}" presName="node" presStyleLbl="node1" presStyleIdx="13" presStyleCnt="24">
        <dgm:presLayoutVars>
          <dgm:bulletEnabled val="1"/>
        </dgm:presLayoutVars>
      </dgm:prSet>
      <dgm:spPr/>
    </dgm:pt>
    <dgm:pt modelId="{53D900A9-E1E7-B042-93AD-FBBCE09335DD}" type="pres">
      <dgm:prSet presAssocID="{DF579884-F8CB-4BA6-9BAE-648F8D15FA16}" presName="sibTrans" presStyleCnt="0"/>
      <dgm:spPr/>
    </dgm:pt>
    <dgm:pt modelId="{6B90ADCB-84BE-8240-8A75-6D1D48BD3CFD}" type="pres">
      <dgm:prSet presAssocID="{2DC2472B-3598-4656-AC3B-2E128243CAE4}" presName="node" presStyleLbl="node1" presStyleIdx="14" presStyleCnt="24">
        <dgm:presLayoutVars>
          <dgm:bulletEnabled val="1"/>
        </dgm:presLayoutVars>
      </dgm:prSet>
      <dgm:spPr/>
    </dgm:pt>
    <dgm:pt modelId="{002E77EC-9029-7F43-8986-30A1848D1AA9}" type="pres">
      <dgm:prSet presAssocID="{7FAAD218-297A-4234-BD86-FB9CF4662C77}" presName="sibTrans" presStyleCnt="0"/>
      <dgm:spPr/>
    </dgm:pt>
    <dgm:pt modelId="{C46CC6A4-8EBC-374B-8F23-5D23538FFE9C}" type="pres">
      <dgm:prSet presAssocID="{A43C9C49-8934-49DF-9612-F44BD5A10321}" presName="node" presStyleLbl="node1" presStyleIdx="15" presStyleCnt="24">
        <dgm:presLayoutVars>
          <dgm:bulletEnabled val="1"/>
        </dgm:presLayoutVars>
      </dgm:prSet>
      <dgm:spPr/>
    </dgm:pt>
    <dgm:pt modelId="{B9C62462-3F4D-3A4A-912D-940165AF1714}" type="pres">
      <dgm:prSet presAssocID="{10332CA5-D474-4FB1-B2EE-D38AF18CF762}" presName="sibTrans" presStyleCnt="0"/>
      <dgm:spPr/>
    </dgm:pt>
    <dgm:pt modelId="{57EDEDE0-496E-434B-9E95-2F68C2780B93}" type="pres">
      <dgm:prSet presAssocID="{4A8DB53B-FE5F-47A5-A1B6-9346CB55252E}" presName="node" presStyleLbl="node1" presStyleIdx="16" presStyleCnt="24">
        <dgm:presLayoutVars>
          <dgm:bulletEnabled val="1"/>
        </dgm:presLayoutVars>
      </dgm:prSet>
      <dgm:spPr/>
    </dgm:pt>
    <dgm:pt modelId="{1837C721-4E66-D64D-8F01-9EA588DA5102}" type="pres">
      <dgm:prSet presAssocID="{2DD2C42D-9DF1-4715-A88D-ED0E4986608A}" presName="sibTrans" presStyleCnt="0"/>
      <dgm:spPr/>
    </dgm:pt>
    <dgm:pt modelId="{4826471A-2458-ED46-834B-AF66DDE719EB}" type="pres">
      <dgm:prSet presAssocID="{AC3042D4-CD8B-2746-B0C0-CE938DFA6BE8}" presName="node" presStyleLbl="node1" presStyleIdx="17" presStyleCnt="24">
        <dgm:presLayoutVars>
          <dgm:bulletEnabled val="1"/>
        </dgm:presLayoutVars>
      </dgm:prSet>
      <dgm:spPr/>
    </dgm:pt>
    <dgm:pt modelId="{D013C430-D399-AA45-8415-B4CF2980883D}" type="pres">
      <dgm:prSet presAssocID="{651B5DBA-DC5A-3A4E-964C-5D4C018316B8}" presName="sibTrans" presStyleCnt="0"/>
      <dgm:spPr/>
    </dgm:pt>
    <dgm:pt modelId="{1E8FAD2C-BB70-CE49-9670-601181F5379D}" type="pres">
      <dgm:prSet presAssocID="{4F64F932-DD75-4721-B15E-FA5AE8AB28D1}" presName="node" presStyleLbl="node1" presStyleIdx="18" presStyleCnt="24">
        <dgm:presLayoutVars>
          <dgm:bulletEnabled val="1"/>
        </dgm:presLayoutVars>
      </dgm:prSet>
      <dgm:spPr/>
    </dgm:pt>
    <dgm:pt modelId="{500A0124-5211-324E-81AB-819E7E903ECB}" type="pres">
      <dgm:prSet presAssocID="{20351EE2-CEC4-4866-8560-2278497A2DB3}" presName="sibTrans" presStyleCnt="0"/>
      <dgm:spPr/>
    </dgm:pt>
    <dgm:pt modelId="{F5F566BD-A263-7C47-8593-6A2DA7427E81}" type="pres">
      <dgm:prSet presAssocID="{423694F3-9836-4D65-9CE8-06384E3E2099}" presName="node" presStyleLbl="node1" presStyleIdx="19" presStyleCnt="24">
        <dgm:presLayoutVars>
          <dgm:bulletEnabled val="1"/>
        </dgm:presLayoutVars>
      </dgm:prSet>
      <dgm:spPr/>
    </dgm:pt>
    <dgm:pt modelId="{903A03BE-1BAE-8041-86C3-9CFF862716B9}" type="pres">
      <dgm:prSet presAssocID="{DB103549-00E8-483A-A9F2-96201B8B4A28}" presName="sibTrans" presStyleCnt="0"/>
      <dgm:spPr/>
    </dgm:pt>
    <dgm:pt modelId="{A26EF6FC-FD3A-8E4E-A6EC-B9162632495D}" type="pres">
      <dgm:prSet presAssocID="{6B1934A3-85C4-4797-8965-BD4055A49B64}" presName="node" presStyleLbl="node1" presStyleIdx="20" presStyleCnt="24">
        <dgm:presLayoutVars>
          <dgm:bulletEnabled val="1"/>
        </dgm:presLayoutVars>
      </dgm:prSet>
      <dgm:spPr/>
    </dgm:pt>
    <dgm:pt modelId="{E95BA1A1-72B1-1848-99F9-F6F35C06144A}" type="pres">
      <dgm:prSet presAssocID="{B43F74EA-BCCC-4053-9445-E2ED8F7F187A}" presName="sibTrans" presStyleCnt="0"/>
      <dgm:spPr/>
    </dgm:pt>
    <dgm:pt modelId="{EBFE3C7F-EB8F-3E49-A7A8-EBC1ACEA894D}" type="pres">
      <dgm:prSet presAssocID="{5B48620D-328B-4276-85DA-A18EF22B3EFB}" presName="node" presStyleLbl="node1" presStyleIdx="21" presStyleCnt="24">
        <dgm:presLayoutVars>
          <dgm:bulletEnabled val="1"/>
        </dgm:presLayoutVars>
      </dgm:prSet>
      <dgm:spPr/>
    </dgm:pt>
    <dgm:pt modelId="{11B6F89E-71C4-6545-8A20-EBC672B1DEB1}" type="pres">
      <dgm:prSet presAssocID="{F7F3292B-C236-4648-B18B-DE6A49A68C03}" presName="sibTrans" presStyleCnt="0"/>
      <dgm:spPr/>
    </dgm:pt>
    <dgm:pt modelId="{5E4FCCA7-E083-2741-80F7-B843DB65A3C6}" type="pres">
      <dgm:prSet presAssocID="{DFBDF6B0-2CFA-4466-82DF-98562FE12609}" presName="node" presStyleLbl="node1" presStyleIdx="22" presStyleCnt="24">
        <dgm:presLayoutVars>
          <dgm:bulletEnabled val="1"/>
        </dgm:presLayoutVars>
      </dgm:prSet>
      <dgm:spPr/>
    </dgm:pt>
    <dgm:pt modelId="{B10C5603-2BE1-4340-9A85-59745BA2E25D}" type="pres">
      <dgm:prSet presAssocID="{4A16245B-0C6B-478A-A68E-32395961812C}" presName="sibTrans" presStyleCnt="0"/>
      <dgm:spPr/>
    </dgm:pt>
    <dgm:pt modelId="{060CB873-A4DC-1746-8C10-D68BAB913530}" type="pres">
      <dgm:prSet presAssocID="{3C03B0C8-A5D7-6D46-A78C-E2173DDD7A2B}" presName="node" presStyleLbl="node1" presStyleIdx="23" presStyleCnt="24">
        <dgm:presLayoutVars>
          <dgm:bulletEnabled val="1"/>
        </dgm:presLayoutVars>
      </dgm:prSet>
      <dgm:spPr/>
    </dgm:pt>
  </dgm:ptLst>
  <dgm:cxnLst>
    <dgm:cxn modelId="{28D95F07-731B-3E4C-AED0-8DF0D35D0170}" type="presOf" srcId="{45EF1B45-B6FD-4887-9FE6-F240EB6E4FDB}" destId="{40A5C0B5-D33E-5440-A222-B93920973A9E}" srcOrd="0" destOrd="0" presId="urn:microsoft.com/office/officeart/2005/8/layout/default"/>
    <dgm:cxn modelId="{D5253216-77E8-4953-A315-D455AE8A3F32}" srcId="{68DFE164-6A99-4508-9C88-E6FD8DB09D93}" destId="{423694F3-9836-4D65-9CE8-06384E3E2099}" srcOrd="19" destOrd="0" parTransId="{32F7A4A1-06DC-42AD-95A9-B21A2CAFFD76}" sibTransId="{DB103549-00E8-483A-A9F2-96201B8B4A28}"/>
    <dgm:cxn modelId="{B0DA2E18-390E-1F4D-B418-C7E5833F7CC8}" type="presOf" srcId="{4A8DB53B-FE5F-47A5-A1B6-9346CB55252E}" destId="{57EDEDE0-496E-434B-9E95-2F68C2780B93}" srcOrd="0" destOrd="0" presId="urn:microsoft.com/office/officeart/2005/8/layout/default"/>
    <dgm:cxn modelId="{00EA5B19-FE48-4B09-B81C-093AB0993EEA}" srcId="{68DFE164-6A99-4508-9C88-E6FD8DB09D93}" destId="{DFBDF6B0-2CFA-4466-82DF-98562FE12609}" srcOrd="22" destOrd="0" parTransId="{B1647030-EB1D-473B-90AE-2CBB4FBDF163}" sibTransId="{4A16245B-0C6B-478A-A68E-32395961812C}"/>
    <dgm:cxn modelId="{B91C7B1C-1193-468A-8CA2-114C1232F6A3}" srcId="{68DFE164-6A99-4508-9C88-E6FD8DB09D93}" destId="{5B48620D-328B-4276-85DA-A18EF22B3EFB}" srcOrd="21" destOrd="0" parTransId="{182E2BF5-800F-44B0-946A-41A740C4F168}" sibTransId="{F7F3292B-C236-4648-B18B-DE6A49A68C03}"/>
    <dgm:cxn modelId="{B9C8051F-D666-0648-8880-E070F5ABC3EE}" srcId="{68DFE164-6A99-4508-9C88-E6FD8DB09D93}" destId="{F374D9CA-DD68-004F-86C0-7BEBCAA4D0DA}" srcOrd="5" destOrd="0" parTransId="{BF2E5A58-600E-6F43-90E6-E6B304D52FF4}" sibTransId="{71C9F91F-4B9E-B747-BD6B-A33C86E3D713}"/>
    <dgm:cxn modelId="{79CC6223-306E-7C40-AFDB-A9A54541C6CA}" type="presOf" srcId="{464C06A8-EF54-44D7-A12C-D732818127FD}" destId="{0FE9FB72-921E-1A48-98A0-91EE6D3364E4}" srcOrd="0" destOrd="0" presId="urn:microsoft.com/office/officeart/2005/8/layout/default"/>
    <dgm:cxn modelId="{EC234433-A9E6-E241-A52C-BF5101F403D9}" type="presOf" srcId="{2DC2472B-3598-4656-AC3B-2E128243CAE4}" destId="{6B90ADCB-84BE-8240-8A75-6D1D48BD3CFD}" srcOrd="0" destOrd="0" presId="urn:microsoft.com/office/officeart/2005/8/layout/default"/>
    <dgm:cxn modelId="{C8385133-B9D3-F142-BC32-649E3247A5BD}" type="presOf" srcId="{F374D9CA-DD68-004F-86C0-7BEBCAA4D0DA}" destId="{904C90E4-F437-D142-951A-9310E9588753}" srcOrd="0" destOrd="0" presId="urn:microsoft.com/office/officeart/2005/8/layout/default"/>
    <dgm:cxn modelId="{AEAC8434-8208-4C01-A7CA-DCBD6D359B68}" srcId="{68DFE164-6A99-4508-9C88-E6FD8DB09D93}" destId="{BB9DBEA3-AF7C-43B3-83CA-45BF3D7CBA01}" srcOrd="10" destOrd="0" parTransId="{897F5196-2184-4A27-A797-370073EF81E8}" sibTransId="{F785A9C5-B3B7-46F3-A3BE-DE7D147BB79F}"/>
    <dgm:cxn modelId="{EB4D2237-D0B2-E048-874B-7AC0E555DA8A}" type="presOf" srcId="{192BDD56-B5D6-487F-807F-214DB8F8645F}" destId="{5BF13899-141E-3446-9405-B6F73C6BC4F5}" srcOrd="0" destOrd="0" presId="urn:microsoft.com/office/officeart/2005/8/layout/default"/>
    <dgm:cxn modelId="{FDE4B138-0A75-3442-B51A-6B8458A27F4E}" type="presOf" srcId="{BB9DBEA3-AF7C-43B3-83CA-45BF3D7CBA01}" destId="{18519023-BE43-4647-9107-37D3FE45B40E}" srcOrd="0" destOrd="0" presId="urn:microsoft.com/office/officeart/2005/8/layout/default"/>
    <dgm:cxn modelId="{6199A041-FA7C-46AB-88FD-1F7EA8990830}" srcId="{68DFE164-6A99-4508-9C88-E6FD8DB09D93}" destId="{6B1934A3-85C4-4797-8965-BD4055A49B64}" srcOrd="20" destOrd="0" parTransId="{65D95923-6C82-4432-B533-788C728D38B3}" sibTransId="{B43F74EA-BCCC-4053-9445-E2ED8F7F187A}"/>
    <dgm:cxn modelId="{50E33743-8400-4F9A-B1CA-C42358371D87}" srcId="{68DFE164-6A99-4508-9C88-E6FD8DB09D93}" destId="{45EF1B45-B6FD-4887-9FE6-F240EB6E4FDB}" srcOrd="8" destOrd="0" parTransId="{D97446E7-084E-4EB0-B91E-4F773581D06F}" sibTransId="{599F0383-5383-4113-8193-779B74A2EE2D}"/>
    <dgm:cxn modelId="{7CE9A843-1E02-4E12-A463-FEDF169474DB}" srcId="{68DFE164-6A99-4508-9C88-E6FD8DB09D93}" destId="{66E7CCD4-A1CE-46F3-9199-7752040D24AE}" srcOrd="9" destOrd="0" parTransId="{4B58A6FC-2556-41FC-94C1-4DD77EEA9ED3}" sibTransId="{F9F0C790-3EB4-4CB3-BE25-0FD0D42BFC62}"/>
    <dgm:cxn modelId="{A6009347-6E79-4FE0-BC42-614E342A03E3}" srcId="{68DFE164-6A99-4508-9C88-E6FD8DB09D93}" destId="{244FEAB8-0D41-449F-B793-E8159CEF3063}" srcOrd="7" destOrd="0" parTransId="{ABFD081A-9AA8-4A83-B993-62A04519BCB7}" sibTransId="{8995E4BB-21C4-4C88-A949-566197B46116}"/>
    <dgm:cxn modelId="{534F9552-3723-4274-9D16-701E63D2F9F5}" srcId="{68DFE164-6A99-4508-9C88-E6FD8DB09D93}" destId="{A43C9C49-8934-49DF-9612-F44BD5A10321}" srcOrd="15" destOrd="0" parTransId="{81222257-1E19-4FE7-88CA-EB17DD69DA09}" sibTransId="{10332CA5-D474-4FB1-B2EE-D38AF18CF762}"/>
    <dgm:cxn modelId="{10936957-B2FC-0146-A990-E2F86DC4FCB1}" srcId="{68DFE164-6A99-4508-9C88-E6FD8DB09D93}" destId="{E7D53E35-2ECB-EE4F-8A46-3E3BDE31998B}" srcOrd="11" destOrd="0" parTransId="{C03CF654-8584-3E4A-BE08-15A8EC3FFBCF}" sibTransId="{C2B07493-ACC9-5040-BB31-477068365CAF}"/>
    <dgm:cxn modelId="{C970995F-0F02-44D8-BDAB-CE3E3E2E82EE}" srcId="{68DFE164-6A99-4508-9C88-E6FD8DB09D93}" destId="{183A0126-9E18-49BD-8A74-C431DA289D1F}" srcOrd="0" destOrd="0" parTransId="{7B2B7EF0-4FD3-4526-B0BC-D02C4A41960F}" sibTransId="{28A712A7-C8C3-48DE-AE16-3A80CD8E73A7}"/>
    <dgm:cxn modelId="{C36D3760-CB53-7A4E-8C4E-558646B3834B}" type="presOf" srcId="{244FEAB8-0D41-449F-B793-E8159CEF3063}" destId="{40DAAD6B-CDE9-C44F-AF92-04C3E208C2F1}" srcOrd="0" destOrd="0" presId="urn:microsoft.com/office/officeart/2005/8/layout/default"/>
    <dgm:cxn modelId="{8F12BA64-A2C3-486F-ADD6-EA27A7408FFE}" srcId="{68DFE164-6A99-4508-9C88-E6FD8DB09D93}" destId="{4A8DB53B-FE5F-47A5-A1B6-9346CB55252E}" srcOrd="16" destOrd="0" parTransId="{4F0AEA0B-AA80-4575-8EDD-277C24E68384}" sibTransId="{2DD2C42D-9DF1-4715-A88D-ED0E4986608A}"/>
    <dgm:cxn modelId="{C246BB67-27A8-8D4B-BC97-DEF31FC81D60}" type="presOf" srcId="{F32D540B-B139-4CAE-AA03-2A5B43C038C3}" destId="{70E3BCA6-6D14-1640-A8C5-4F9A1159D9EB}" srcOrd="0" destOrd="0" presId="urn:microsoft.com/office/officeart/2005/8/layout/default"/>
    <dgm:cxn modelId="{D26CB96D-F9FD-4203-80B7-939704E9D619}" srcId="{68DFE164-6A99-4508-9C88-E6FD8DB09D93}" destId="{481ACB89-E5FD-4F1F-B2FB-0862C0A56EB3}" srcOrd="3" destOrd="0" parTransId="{8D4076B2-C1BE-4919-9F59-8D794BD0DA15}" sibTransId="{B4EDF3AE-C025-4BF4-8221-5ED85017B4FD}"/>
    <dgm:cxn modelId="{AF6F4F71-97B7-6842-8BF4-5DD1D584570A}" type="presOf" srcId="{183A0126-9E18-49BD-8A74-C431DA289D1F}" destId="{D1DFA57D-C5E1-0546-86E1-C3C99D430E77}" srcOrd="0" destOrd="0" presId="urn:microsoft.com/office/officeart/2005/8/layout/default"/>
    <dgm:cxn modelId="{B577BA71-D4AD-462B-A2D6-A19954501091}" srcId="{68DFE164-6A99-4508-9C88-E6FD8DB09D93}" destId="{586E67CC-FA6A-43CF-B256-AB30A7EF819C}" srcOrd="13" destOrd="0" parTransId="{EF551B12-94C0-41CF-810C-9BD6A4A0C48F}" sibTransId="{DF579884-F8CB-4BA6-9BAE-648F8D15FA16}"/>
    <dgm:cxn modelId="{08001F78-E049-B44A-A2BF-5FA0977366A1}" type="presOf" srcId="{481ACB89-E5FD-4F1F-B2FB-0862C0A56EB3}" destId="{AB2AF9C2-5E15-3F43-B568-285F164785D2}" srcOrd="0" destOrd="0" presId="urn:microsoft.com/office/officeart/2005/8/layout/default"/>
    <dgm:cxn modelId="{EDB0E27B-06D9-114A-AC28-606E8AD34845}" type="presOf" srcId="{DFBDF6B0-2CFA-4466-82DF-98562FE12609}" destId="{5E4FCCA7-E083-2741-80F7-B843DB65A3C6}" srcOrd="0" destOrd="0" presId="urn:microsoft.com/office/officeart/2005/8/layout/default"/>
    <dgm:cxn modelId="{AE5EF37D-838B-824A-AFB6-384D1C6B048D}" type="presOf" srcId="{5B48620D-328B-4276-85DA-A18EF22B3EFB}" destId="{EBFE3C7F-EB8F-3E49-A7A8-EBC1ACEA894D}" srcOrd="0" destOrd="0" presId="urn:microsoft.com/office/officeart/2005/8/layout/default"/>
    <dgm:cxn modelId="{A215D27E-2F4C-4D9C-B618-CEA4679EC528}" srcId="{68DFE164-6A99-4508-9C88-E6FD8DB09D93}" destId="{4F64F932-DD75-4721-B15E-FA5AE8AB28D1}" srcOrd="18" destOrd="0" parTransId="{7DDAB6D1-28F9-44B7-AD68-D69ABA89CB32}" sibTransId="{20351EE2-CEC4-4866-8560-2278497A2DB3}"/>
    <dgm:cxn modelId="{405A99A0-8293-2A48-9851-3B66CD6459D8}" type="presOf" srcId="{66E7CCD4-A1CE-46F3-9199-7752040D24AE}" destId="{8CDA2456-07E0-DD4A-8403-20089389AEAE}" srcOrd="0" destOrd="0" presId="urn:microsoft.com/office/officeart/2005/8/layout/default"/>
    <dgm:cxn modelId="{EF57DAA5-9001-1C4C-8CBD-09A4F1267371}" type="presOf" srcId="{E7D53E35-2ECB-EE4F-8A46-3E3BDE31998B}" destId="{C012A788-205F-6C42-A2BE-9756B0E65543}" srcOrd="0" destOrd="0" presId="urn:microsoft.com/office/officeart/2005/8/layout/default"/>
    <dgm:cxn modelId="{787873A6-A2E6-1E47-9980-5B6AB7A2B35F}" srcId="{68DFE164-6A99-4508-9C88-E6FD8DB09D93}" destId="{3C03B0C8-A5D7-6D46-A78C-E2173DDD7A2B}" srcOrd="23" destOrd="0" parTransId="{84CD29D8-5806-E34C-BC3D-CF47E93FEF17}" sibTransId="{8555796E-F6A9-2743-A42E-DFEAEDDDBC33}"/>
    <dgm:cxn modelId="{28C203AC-C257-844B-92B1-6E71D6B6695A}" type="presOf" srcId="{68DFE164-6A99-4508-9C88-E6FD8DB09D93}" destId="{AD2C1EAF-6D01-814A-A3E1-2BE2E5016C9D}" srcOrd="0" destOrd="0" presId="urn:microsoft.com/office/officeart/2005/8/layout/default"/>
    <dgm:cxn modelId="{7A6801BB-2EB1-4745-ACD0-C98DBB0DEFD6}" srcId="{68DFE164-6A99-4508-9C88-E6FD8DB09D93}" destId="{F32D540B-B139-4CAE-AA03-2A5B43C038C3}" srcOrd="2" destOrd="0" parTransId="{35BB812F-1965-46DF-8977-6E932F93A3A5}" sibTransId="{56DF657C-4818-436E-A2BB-AAB996FE3A54}"/>
    <dgm:cxn modelId="{AC8E36BE-720C-1747-BAF9-D23B6A9D747F}" type="presOf" srcId="{A43C9C49-8934-49DF-9612-F44BD5A10321}" destId="{C46CC6A4-8EBC-374B-8F23-5D23538FFE9C}" srcOrd="0" destOrd="0" presId="urn:microsoft.com/office/officeart/2005/8/layout/default"/>
    <dgm:cxn modelId="{067E89C2-BC02-724E-B9BA-E415D6421D9B}" type="presOf" srcId="{586E67CC-FA6A-43CF-B256-AB30A7EF819C}" destId="{A3ED1060-C645-C047-BE20-038089006845}" srcOrd="0" destOrd="0" presId="urn:microsoft.com/office/officeart/2005/8/layout/default"/>
    <dgm:cxn modelId="{C1A0CBC2-18BB-487B-B50C-118254046406}" srcId="{68DFE164-6A99-4508-9C88-E6FD8DB09D93}" destId="{2DC2472B-3598-4656-AC3B-2E128243CAE4}" srcOrd="14" destOrd="0" parTransId="{16728759-02A5-499E-A063-3C42C0F6EEF7}" sibTransId="{7FAAD218-297A-4234-BD86-FB9CF4662C77}"/>
    <dgm:cxn modelId="{0C1F6AC5-399E-4602-A95F-4F99703BB40C}" srcId="{68DFE164-6A99-4508-9C88-E6FD8DB09D93}" destId="{192BDD56-B5D6-487F-807F-214DB8F8645F}" srcOrd="4" destOrd="0" parTransId="{DC64665F-63A2-4A1D-879F-C2DDF06DEE63}" sibTransId="{B3BF34DF-3C4F-448B-89EB-4B6970B04F7B}"/>
    <dgm:cxn modelId="{53A5A4C8-D16E-CA4A-820A-81160A8C0394}" type="presOf" srcId="{423694F3-9836-4D65-9CE8-06384E3E2099}" destId="{F5F566BD-A263-7C47-8593-6A2DA7427E81}" srcOrd="0" destOrd="0" presId="urn:microsoft.com/office/officeart/2005/8/layout/default"/>
    <dgm:cxn modelId="{038BBECE-9685-8F40-BD15-1C26C707334E}" type="presOf" srcId="{AC3042D4-CD8B-2746-B0C0-CE938DFA6BE8}" destId="{4826471A-2458-ED46-834B-AF66DDE719EB}" srcOrd="0" destOrd="0" presId="urn:microsoft.com/office/officeart/2005/8/layout/default"/>
    <dgm:cxn modelId="{C435C8D4-9BB6-3943-82EA-13E4169613A6}" srcId="{68DFE164-6A99-4508-9C88-E6FD8DB09D93}" destId="{AC3042D4-CD8B-2746-B0C0-CE938DFA6BE8}" srcOrd="17" destOrd="0" parTransId="{2B4BA880-1C09-604F-8751-D6B0AEAA83FD}" sibTransId="{651B5DBA-DC5A-3A4E-964C-5D4C018316B8}"/>
    <dgm:cxn modelId="{30CBA7D8-4C5D-394E-A191-12CB1B89CB6A}" type="presOf" srcId="{3C03B0C8-A5D7-6D46-A78C-E2173DDD7A2B}" destId="{060CB873-A4DC-1746-8C10-D68BAB913530}" srcOrd="0" destOrd="0" presId="urn:microsoft.com/office/officeart/2005/8/layout/default"/>
    <dgm:cxn modelId="{F29A30D9-D616-F14A-A059-F550510BA522}" type="presOf" srcId="{623672F5-AE86-45E3-B3B5-856F9C3C3D00}" destId="{1EEFE322-F061-7B48-9482-1F5391A3A5CE}" srcOrd="0" destOrd="0" presId="urn:microsoft.com/office/officeart/2005/8/layout/default"/>
    <dgm:cxn modelId="{18FD54DE-D2A0-474E-9454-4BB049D1F30F}" type="presOf" srcId="{9C84C261-8AB1-480C-AA6B-EA7468F41752}" destId="{71408D79-90CB-F34E-9B67-1162C16F25BD}" srcOrd="0" destOrd="0" presId="urn:microsoft.com/office/officeart/2005/8/layout/default"/>
    <dgm:cxn modelId="{4607B6E3-036C-494B-B509-316AD93CEAE2}" srcId="{68DFE164-6A99-4508-9C88-E6FD8DB09D93}" destId="{9C84C261-8AB1-480C-AA6B-EA7468F41752}" srcOrd="1" destOrd="0" parTransId="{22432F22-0092-416B-B6F5-90A2138BE69D}" sibTransId="{6C934488-AE82-4A79-B2B9-BAD03810F624}"/>
    <dgm:cxn modelId="{B49F16E5-8A6C-45F7-A81D-297550BF07A4}" srcId="{68DFE164-6A99-4508-9C88-E6FD8DB09D93}" destId="{464C06A8-EF54-44D7-A12C-D732818127FD}" srcOrd="6" destOrd="0" parTransId="{23E3D432-B4D9-4DCF-BA5B-F7C5DADBEDF3}" sibTransId="{514C0A05-C562-4AFB-AE87-4F6E55C5AFA1}"/>
    <dgm:cxn modelId="{45157EE7-BB32-AF44-8975-3882BA4ED9D3}" type="presOf" srcId="{6B1934A3-85C4-4797-8965-BD4055A49B64}" destId="{A26EF6FC-FD3A-8E4E-A6EC-B9162632495D}" srcOrd="0" destOrd="0" presId="urn:microsoft.com/office/officeart/2005/8/layout/default"/>
    <dgm:cxn modelId="{BAE6E4F5-6832-4C48-A206-A051ECEE5AAA}" type="presOf" srcId="{4F64F932-DD75-4721-B15E-FA5AE8AB28D1}" destId="{1E8FAD2C-BB70-CE49-9670-601181F5379D}" srcOrd="0" destOrd="0" presId="urn:microsoft.com/office/officeart/2005/8/layout/default"/>
    <dgm:cxn modelId="{AAEEEEF6-7100-447B-82CD-2B5626006E01}" srcId="{68DFE164-6A99-4508-9C88-E6FD8DB09D93}" destId="{623672F5-AE86-45E3-B3B5-856F9C3C3D00}" srcOrd="12" destOrd="0" parTransId="{A4BD341A-EC5A-48F8-B89F-A087DE8B292B}" sibTransId="{A1A9E6FF-7ED2-4309-B260-1417E71D0432}"/>
    <dgm:cxn modelId="{C1A2632D-0CA1-574B-88E1-635DD92B16C6}" type="presParOf" srcId="{AD2C1EAF-6D01-814A-A3E1-2BE2E5016C9D}" destId="{D1DFA57D-C5E1-0546-86E1-C3C99D430E77}" srcOrd="0" destOrd="0" presId="urn:microsoft.com/office/officeart/2005/8/layout/default"/>
    <dgm:cxn modelId="{1EA9218E-E1CA-AB4E-9700-512F0B16C470}" type="presParOf" srcId="{AD2C1EAF-6D01-814A-A3E1-2BE2E5016C9D}" destId="{CB45A584-54A6-B84A-96E8-198697568212}" srcOrd="1" destOrd="0" presId="urn:microsoft.com/office/officeart/2005/8/layout/default"/>
    <dgm:cxn modelId="{4E08DA50-3FF8-0F40-B86C-0D73490380D7}" type="presParOf" srcId="{AD2C1EAF-6D01-814A-A3E1-2BE2E5016C9D}" destId="{71408D79-90CB-F34E-9B67-1162C16F25BD}" srcOrd="2" destOrd="0" presId="urn:microsoft.com/office/officeart/2005/8/layout/default"/>
    <dgm:cxn modelId="{348BC3A7-4F4B-C143-A254-2DFC0422A367}" type="presParOf" srcId="{AD2C1EAF-6D01-814A-A3E1-2BE2E5016C9D}" destId="{9DD94F1B-590F-0345-9FF5-E1F35755D9CA}" srcOrd="3" destOrd="0" presId="urn:microsoft.com/office/officeart/2005/8/layout/default"/>
    <dgm:cxn modelId="{EC2C8FE7-8D4B-3D48-AB1F-B9EB30806B86}" type="presParOf" srcId="{AD2C1EAF-6D01-814A-A3E1-2BE2E5016C9D}" destId="{70E3BCA6-6D14-1640-A8C5-4F9A1159D9EB}" srcOrd="4" destOrd="0" presId="urn:microsoft.com/office/officeart/2005/8/layout/default"/>
    <dgm:cxn modelId="{E1E99AB6-0524-F84E-9107-A9362F756002}" type="presParOf" srcId="{AD2C1EAF-6D01-814A-A3E1-2BE2E5016C9D}" destId="{C237F9A6-2D4E-4649-9F1A-81C901F32CC8}" srcOrd="5" destOrd="0" presId="urn:microsoft.com/office/officeart/2005/8/layout/default"/>
    <dgm:cxn modelId="{79A59FD7-8097-5948-8D8A-2A64B1D2F3CF}" type="presParOf" srcId="{AD2C1EAF-6D01-814A-A3E1-2BE2E5016C9D}" destId="{AB2AF9C2-5E15-3F43-B568-285F164785D2}" srcOrd="6" destOrd="0" presId="urn:microsoft.com/office/officeart/2005/8/layout/default"/>
    <dgm:cxn modelId="{F6AF7E57-4BF5-2C4D-B954-4EAA2BC25143}" type="presParOf" srcId="{AD2C1EAF-6D01-814A-A3E1-2BE2E5016C9D}" destId="{40E6EA08-A82F-8F44-BFC4-0C845D78AD2C}" srcOrd="7" destOrd="0" presId="urn:microsoft.com/office/officeart/2005/8/layout/default"/>
    <dgm:cxn modelId="{BF0D47BF-2A10-414B-AAC3-2A76CC35B5B9}" type="presParOf" srcId="{AD2C1EAF-6D01-814A-A3E1-2BE2E5016C9D}" destId="{5BF13899-141E-3446-9405-B6F73C6BC4F5}" srcOrd="8" destOrd="0" presId="urn:microsoft.com/office/officeart/2005/8/layout/default"/>
    <dgm:cxn modelId="{FA5E3931-EDDD-804E-B0F6-DEC08A0CE59F}" type="presParOf" srcId="{AD2C1EAF-6D01-814A-A3E1-2BE2E5016C9D}" destId="{77D51272-B2B9-444E-9A55-7E932E4E58F3}" srcOrd="9" destOrd="0" presId="urn:microsoft.com/office/officeart/2005/8/layout/default"/>
    <dgm:cxn modelId="{A3E75396-CBD7-3146-AEF2-D7205359B749}" type="presParOf" srcId="{AD2C1EAF-6D01-814A-A3E1-2BE2E5016C9D}" destId="{904C90E4-F437-D142-951A-9310E9588753}" srcOrd="10" destOrd="0" presId="urn:microsoft.com/office/officeart/2005/8/layout/default"/>
    <dgm:cxn modelId="{32C9B7DE-28AF-F44E-B30B-0B8E5D170F5D}" type="presParOf" srcId="{AD2C1EAF-6D01-814A-A3E1-2BE2E5016C9D}" destId="{6C3E172E-27B2-C746-B093-BC1431C0865C}" srcOrd="11" destOrd="0" presId="urn:microsoft.com/office/officeart/2005/8/layout/default"/>
    <dgm:cxn modelId="{B46B2411-49D3-B240-B75D-F0AC93347926}" type="presParOf" srcId="{AD2C1EAF-6D01-814A-A3E1-2BE2E5016C9D}" destId="{0FE9FB72-921E-1A48-98A0-91EE6D3364E4}" srcOrd="12" destOrd="0" presId="urn:microsoft.com/office/officeart/2005/8/layout/default"/>
    <dgm:cxn modelId="{C9E2CB60-CFBE-1E43-BC76-857EB361CE30}" type="presParOf" srcId="{AD2C1EAF-6D01-814A-A3E1-2BE2E5016C9D}" destId="{BD4F77AA-F529-3C48-8C36-E960C16879AD}" srcOrd="13" destOrd="0" presId="urn:microsoft.com/office/officeart/2005/8/layout/default"/>
    <dgm:cxn modelId="{91C33301-941E-9048-B0A6-2CDE8A7C0DE9}" type="presParOf" srcId="{AD2C1EAF-6D01-814A-A3E1-2BE2E5016C9D}" destId="{40DAAD6B-CDE9-C44F-AF92-04C3E208C2F1}" srcOrd="14" destOrd="0" presId="urn:microsoft.com/office/officeart/2005/8/layout/default"/>
    <dgm:cxn modelId="{3F7AC3B7-C59E-B349-8B26-29D9AA179D48}" type="presParOf" srcId="{AD2C1EAF-6D01-814A-A3E1-2BE2E5016C9D}" destId="{61485EFA-3762-754E-9D06-389BC11E952B}" srcOrd="15" destOrd="0" presId="urn:microsoft.com/office/officeart/2005/8/layout/default"/>
    <dgm:cxn modelId="{8095BB68-B4EB-9D44-AB2D-B047CECAE436}" type="presParOf" srcId="{AD2C1EAF-6D01-814A-A3E1-2BE2E5016C9D}" destId="{40A5C0B5-D33E-5440-A222-B93920973A9E}" srcOrd="16" destOrd="0" presId="urn:microsoft.com/office/officeart/2005/8/layout/default"/>
    <dgm:cxn modelId="{F80FCB99-1A18-A841-A019-9856C5959435}" type="presParOf" srcId="{AD2C1EAF-6D01-814A-A3E1-2BE2E5016C9D}" destId="{A94B7B19-01FE-DB4D-81DD-693BECB2C487}" srcOrd="17" destOrd="0" presId="urn:microsoft.com/office/officeart/2005/8/layout/default"/>
    <dgm:cxn modelId="{634078F1-F49B-B74B-8156-143D4D861C58}" type="presParOf" srcId="{AD2C1EAF-6D01-814A-A3E1-2BE2E5016C9D}" destId="{8CDA2456-07E0-DD4A-8403-20089389AEAE}" srcOrd="18" destOrd="0" presId="urn:microsoft.com/office/officeart/2005/8/layout/default"/>
    <dgm:cxn modelId="{67C07432-5443-654F-A7D9-A2E6DD46297F}" type="presParOf" srcId="{AD2C1EAF-6D01-814A-A3E1-2BE2E5016C9D}" destId="{7E5111AB-CF6A-C045-990E-14E6B4EC7BCB}" srcOrd="19" destOrd="0" presId="urn:microsoft.com/office/officeart/2005/8/layout/default"/>
    <dgm:cxn modelId="{A584208C-74AB-AD4C-86EF-5CBA3A155706}" type="presParOf" srcId="{AD2C1EAF-6D01-814A-A3E1-2BE2E5016C9D}" destId="{18519023-BE43-4647-9107-37D3FE45B40E}" srcOrd="20" destOrd="0" presId="urn:microsoft.com/office/officeart/2005/8/layout/default"/>
    <dgm:cxn modelId="{2905DCAB-8F19-D546-AFB7-85ECF8BA2AA2}" type="presParOf" srcId="{AD2C1EAF-6D01-814A-A3E1-2BE2E5016C9D}" destId="{709F4CB6-1EDC-A74D-81FD-D0268B4F4567}" srcOrd="21" destOrd="0" presId="urn:microsoft.com/office/officeart/2005/8/layout/default"/>
    <dgm:cxn modelId="{A8C28E05-2BEE-D344-A96B-090413FD292E}" type="presParOf" srcId="{AD2C1EAF-6D01-814A-A3E1-2BE2E5016C9D}" destId="{C012A788-205F-6C42-A2BE-9756B0E65543}" srcOrd="22" destOrd="0" presId="urn:microsoft.com/office/officeart/2005/8/layout/default"/>
    <dgm:cxn modelId="{3A62F7F2-70F7-A044-AFE7-C817EA2AA826}" type="presParOf" srcId="{AD2C1EAF-6D01-814A-A3E1-2BE2E5016C9D}" destId="{6C7CB690-8F25-704D-920F-FEA618A989A6}" srcOrd="23" destOrd="0" presId="urn:microsoft.com/office/officeart/2005/8/layout/default"/>
    <dgm:cxn modelId="{521E5AB5-657F-8D4D-97A2-BEE2D5C0EB3E}" type="presParOf" srcId="{AD2C1EAF-6D01-814A-A3E1-2BE2E5016C9D}" destId="{1EEFE322-F061-7B48-9482-1F5391A3A5CE}" srcOrd="24" destOrd="0" presId="urn:microsoft.com/office/officeart/2005/8/layout/default"/>
    <dgm:cxn modelId="{7E3E24A2-8B9E-8346-87BB-434BD7EEF329}" type="presParOf" srcId="{AD2C1EAF-6D01-814A-A3E1-2BE2E5016C9D}" destId="{C70326DC-79E4-AB43-BFE2-AE383C664A41}" srcOrd="25" destOrd="0" presId="urn:microsoft.com/office/officeart/2005/8/layout/default"/>
    <dgm:cxn modelId="{6E81DB96-C02D-2947-95C4-EDCA7350242E}" type="presParOf" srcId="{AD2C1EAF-6D01-814A-A3E1-2BE2E5016C9D}" destId="{A3ED1060-C645-C047-BE20-038089006845}" srcOrd="26" destOrd="0" presId="urn:microsoft.com/office/officeart/2005/8/layout/default"/>
    <dgm:cxn modelId="{E3AF735E-DFAC-6D4D-B4F9-D388584BB706}" type="presParOf" srcId="{AD2C1EAF-6D01-814A-A3E1-2BE2E5016C9D}" destId="{53D900A9-E1E7-B042-93AD-FBBCE09335DD}" srcOrd="27" destOrd="0" presId="urn:microsoft.com/office/officeart/2005/8/layout/default"/>
    <dgm:cxn modelId="{FD04F4C4-5779-1749-A0D0-2C68E00079B9}" type="presParOf" srcId="{AD2C1EAF-6D01-814A-A3E1-2BE2E5016C9D}" destId="{6B90ADCB-84BE-8240-8A75-6D1D48BD3CFD}" srcOrd="28" destOrd="0" presId="urn:microsoft.com/office/officeart/2005/8/layout/default"/>
    <dgm:cxn modelId="{EFA4CA52-4ED9-7745-B021-D5C060B9DF7D}" type="presParOf" srcId="{AD2C1EAF-6D01-814A-A3E1-2BE2E5016C9D}" destId="{002E77EC-9029-7F43-8986-30A1848D1AA9}" srcOrd="29" destOrd="0" presId="urn:microsoft.com/office/officeart/2005/8/layout/default"/>
    <dgm:cxn modelId="{49E6F3A0-1179-E84D-B56F-DEA7FDB59A27}" type="presParOf" srcId="{AD2C1EAF-6D01-814A-A3E1-2BE2E5016C9D}" destId="{C46CC6A4-8EBC-374B-8F23-5D23538FFE9C}" srcOrd="30" destOrd="0" presId="urn:microsoft.com/office/officeart/2005/8/layout/default"/>
    <dgm:cxn modelId="{4893B6E5-3018-4042-A7C9-62E30010B9E6}" type="presParOf" srcId="{AD2C1EAF-6D01-814A-A3E1-2BE2E5016C9D}" destId="{B9C62462-3F4D-3A4A-912D-940165AF1714}" srcOrd="31" destOrd="0" presId="urn:microsoft.com/office/officeart/2005/8/layout/default"/>
    <dgm:cxn modelId="{86405CB7-00E5-E64E-9339-82DB217B5B95}" type="presParOf" srcId="{AD2C1EAF-6D01-814A-A3E1-2BE2E5016C9D}" destId="{57EDEDE0-496E-434B-9E95-2F68C2780B93}" srcOrd="32" destOrd="0" presId="urn:microsoft.com/office/officeart/2005/8/layout/default"/>
    <dgm:cxn modelId="{353CAB5D-A976-BA44-ACF4-783992BBAB3B}" type="presParOf" srcId="{AD2C1EAF-6D01-814A-A3E1-2BE2E5016C9D}" destId="{1837C721-4E66-D64D-8F01-9EA588DA5102}" srcOrd="33" destOrd="0" presId="urn:microsoft.com/office/officeart/2005/8/layout/default"/>
    <dgm:cxn modelId="{DEBDDFD6-8A62-3B42-805F-C965C31A1F09}" type="presParOf" srcId="{AD2C1EAF-6D01-814A-A3E1-2BE2E5016C9D}" destId="{4826471A-2458-ED46-834B-AF66DDE719EB}" srcOrd="34" destOrd="0" presId="urn:microsoft.com/office/officeart/2005/8/layout/default"/>
    <dgm:cxn modelId="{573AF38C-6E80-7E4B-ABF4-1EB0AFF274AE}" type="presParOf" srcId="{AD2C1EAF-6D01-814A-A3E1-2BE2E5016C9D}" destId="{D013C430-D399-AA45-8415-B4CF2980883D}" srcOrd="35" destOrd="0" presId="urn:microsoft.com/office/officeart/2005/8/layout/default"/>
    <dgm:cxn modelId="{322BC4E7-52E1-744E-A88A-958E9A99114D}" type="presParOf" srcId="{AD2C1EAF-6D01-814A-A3E1-2BE2E5016C9D}" destId="{1E8FAD2C-BB70-CE49-9670-601181F5379D}" srcOrd="36" destOrd="0" presId="urn:microsoft.com/office/officeart/2005/8/layout/default"/>
    <dgm:cxn modelId="{BE201FEF-4C4C-8747-930C-C78133548316}" type="presParOf" srcId="{AD2C1EAF-6D01-814A-A3E1-2BE2E5016C9D}" destId="{500A0124-5211-324E-81AB-819E7E903ECB}" srcOrd="37" destOrd="0" presId="urn:microsoft.com/office/officeart/2005/8/layout/default"/>
    <dgm:cxn modelId="{EAFC49CA-F580-CD44-85BA-5E5099504404}" type="presParOf" srcId="{AD2C1EAF-6D01-814A-A3E1-2BE2E5016C9D}" destId="{F5F566BD-A263-7C47-8593-6A2DA7427E81}" srcOrd="38" destOrd="0" presId="urn:microsoft.com/office/officeart/2005/8/layout/default"/>
    <dgm:cxn modelId="{E0729BE1-2555-C74D-8161-4D83E7D97E28}" type="presParOf" srcId="{AD2C1EAF-6D01-814A-A3E1-2BE2E5016C9D}" destId="{903A03BE-1BAE-8041-86C3-9CFF862716B9}" srcOrd="39" destOrd="0" presId="urn:microsoft.com/office/officeart/2005/8/layout/default"/>
    <dgm:cxn modelId="{259A7A67-3519-3640-8820-A14F9623DE9C}" type="presParOf" srcId="{AD2C1EAF-6D01-814A-A3E1-2BE2E5016C9D}" destId="{A26EF6FC-FD3A-8E4E-A6EC-B9162632495D}" srcOrd="40" destOrd="0" presId="urn:microsoft.com/office/officeart/2005/8/layout/default"/>
    <dgm:cxn modelId="{D9A39E1F-F6F6-BE4C-8176-E049B7C7A552}" type="presParOf" srcId="{AD2C1EAF-6D01-814A-A3E1-2BE2E5016C9D}" destId="{E95BA1A1-72B1-1848-99F9-F6F35C06144A}" srcOrd="41" destOrd="0" presId="urn:microsoft.com/office/officeart/2005/8/layout/default"/>
    <dgm:cxn modelId="{F9CF727A-4F85-0244-A321-3183010CE698}" type="presParOf" srcId="{AD2C1EAF-6D01-814A-A3E1-2BE2E5016C9D}" destId="{EBFE3C7F-EB8F-3E49-A7A8-EBC1ACEA894D}" srcOrd="42" destOrd="0" presId="urn:microsoft.com/office/officeart/2005/8/layout/default"/>
    <dgm:cxn modelId="{AD979090-3687-0B4D-80EA-64335BF597C8}" type="presParOf" srcId="{AD2C1EAF-6D01-814A-A3E1-2BE2E5016C9D}" destId="{11B6F89E-71C4-6545-8A20-EBC672B1DEB1}" srcOrd="43" destOrd="0" presId="urn:microsoft.com/office/officeart/2005/8/layout/default"/>
    <dgm:cxn modelId="{15C9701D-8D63-2F42-A8F7-44480715571E}" type="presParOf" srcId="{AD2C1EAF-6D01-814A-A3E1-2BE2E5016C9D}" destId="{5E4FCCA7-E083-2741-80F7-B843DB65A3C6}" srcOrd="44" destOrd="0" presId="urn:microsoft.com/office/officeart/2005/8/layout/default"/>
    <dgm:cxn modelId="{C40DB894-353E-C14B-8927-4ABDEA152BBE}" type="presParOf" srcId="{AD2C1EAF-6D01-814A-A3E1-2BE2E5016C9D}" destId="{B10C5603-2BE1-4340-9A85-59745BA2E25D}" srcOrd="45" destOrd="0" presId="urn:microsoft.com/office/officeart/2005/8/layout/default"/>
    <dgm:cxn modelId="{73ADE0C0-927A-4E4A-B733-F9396ED696C5}" type="presParOf" srcId="{AD2C1EAF-6D01-814A-A3E1-2BE2E5016C9D}" destId="{060CB873-A4DC-1746-8C10-D68BAB913530}" srcOrd="4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DFAD65-1E49-4F19-89D6-239619A8486E}" type="doc">
      <dgm:prSet loTypeId="urn:microsoft.com/office/officeart/2005/8/layout/vList6" loCatId="icon" qsTypeId="urn:microsoft.com/office/officeart/2005/8/quickstyle/simple1" qsCatId="simple" csTypeId="urn:microsoft.com/office/officeart/2005/8/colors/accent5_3" csCatId="accent5" phldr="1"/>
      <dgm:spPr/>
      <dgm:t>
        <a:bodyPr/>
        <a:lstStyle/>
        <a:p>
          <a:endParaRPr lang="en-US"/>
        </a:p>
      </dgm:t>
    </dgm:pt>
    <dgm:pt modelId="{7476567A-CD09-40D6-B438-AFD071C4CDE0}">
      <dgm:prSet custT="1"/>
      <dgm:spPr/>
      <dgm:t>
        <a:bodyPr/>
        <a:lstStyle/>
        <a:p>
          <a:r>
            <a:rPr lang="en-US" sz="1800" dirty="0"/>
            <a:t>(CRISIS MOOC</a:t>
          </a:r>
          <a:r>
            <a:rPr lang="en-GB" sz="1800" dirty="0"/>
            <a:t>) Registration Form</a:t>
          </a:r>
          <a:endParaRPr lang="en-US" sz="1800" dirty="0"/>
        </a:p>
      </dgm:t>
    </dgm:pt>
    <dgm:pt modelId="{0AD6E768-368F-4135-9B44-ADA36E221DCD}" type="parTrans" cxnId="{D03A347E-BD6E-414E-8AAD-166A101F6972}">
      <dgm:prSet/>
      <dgm:spPr/>
      <dgm:t>
        <a:bodyPr/>
        <a:lstStyle/>
        <a:p>
          <a:endParaRPr lang="en-US" sz="1200"/>
        </a:p>
      </dgm:t>
    </dgm:pt>
    <dgm:pt modelId="{C35A3BCB-EA13-4C4D-85D6-5DE554CEDA39}" type="sibTrans" cxnId="{D03A347E-BD6E-414E-8AAD-166A101F6972}">
      <dgm:prSet/>
      <dgm:spPr/>
      <dgm:t>
        <a:bodyPr/>
        <a:lstStyle/>
        <a:p>
          <a:endParaRPr lang="en-US" sz="1200"/>
        </a:p>
      </dgm:t>
    </dgm:pt>
    <dgm:pt modelId="{1228F789-445D-EF44-B1E5-D8ECEC8A4D9E}">
      <dgm:prSet custT="1"/>
      <dgm:spPr/>
      <dgm:t>
        <a:bodyPr anchor="ctr"/>
        <a:lstStyle/>
        <a:p>
          <a:r>
            <a:rPr lang="en-GB" sz="1600" dirty="0">
              <a:hlinkClick xmlns:r="http://schemas.openxmlformats.org/officeDocument/2006/relationships" r:id="rId1"/>
            </a:rPr>
            <a:t>https://crisisprojestg.wpengine.com/my-app/</a:t>
          </a:r>
          <a:endParaRPr lang="en-US" sz="1600" dirty="0"/>
        </a:p>
      </dgm:t>
    </dgm:pt>
    <dgm:pt modelId="{72D26534-1833-C842-BAAB-5D63B35CFF15}" type="parTrans" cxnId="{00EE7212-EED8-1D43-950A-948B57765E67}">
      <dgm:prSet/>
      <dgm:spPr/>
      <dgm:t>
        <a:bodyPr/>
        <a:lstStyle/>
        <a:p>
          <a:endParaRPr lang="en-GB" sz="1200"/>
        </a:p>
      </dgm:t>
    </dgm:pt>
    <dgm:pt modelId="{107F66AA-9E8A-5749-9133-C22207136FB2}" type="sibTrans" cxnId="{00EE7212-EED8-1D43-950A-948B57765E67}">
      <dgm:prSet/>
      <dgm:spPr/>
      <dgm:t>
        <a:bodyPr/>
        <a:lstStyle/>
        <a:p>
          <a:endParaRPr lang="en-GB" sz="1200"/>
        </a:p>
      </dgm:t>
    </dgm:pt>
    <dgm:pt modelId="{AD7C5E74-9741-9D45-9F5B-C3BB4213416E}" type="pres">
      <dgm:prSet presAssocID="{FFDFAD65-1E49-4F19-89D6-239619A8486E}" presName="Name0" presStyleCnt="0">
        <dgm:presLayoutVars>
          <dgm:dir/>
          <dgm:animLvl val="lvl"/>
          <dgm:resizeHandles/>
        </dgm:presLayoutVars>
      </dgm:prSet>
      <dgm:spPr/>
    </dgm:pt>
    <dgm:pt modelId="{CCD499F4-8F3F-4644-AA2C-AA1FFD83067F}" type="pres">
      <dgm:prSet presAssocID="{7476567A-CD09-40D6-B438-AFD071C4CDE0}" presName="linNode" presStyleCnt="0"/>
      <dgm:spPr/>
    </dgm:pt>
    <dgm:pt modelId="{F5380DC5-AC68-9443-AC82-6DE5743D7B01}" type="pres">
      <dgm:prSet presAssocID="{7476567A-CD09-40D6-B438-AFD071C4CDE0}" presName="parentShp" presStyleLbl="node1" presStyleIdx="0" presStyleCnt="1">
        <dgm:presLayoutVars>
          <dgm:bulletEnabled val="1"/>
        </dgm:presLayoutVars>
      </dgm:prSet>
      <dgm:spPr/>
    </dgm:pt>
    <dgm:pt modelId="{B2A22373-6112-5F47-A56E-50538E7F042A}" type="pres">
      <dgm:prSet presAssocID="{7476567A-CD09-40D6-B438-AFD071C4CDE0}" presName="childShp" presStyleLbl="bgAccFollowNode1" presStyleIdx="0" presStyleCnt="1">
        <dgm:presLayoutVars>
          <dgm:bulletEnabled val="1"/>
        </dgm:presLayoutVars>
      </dgm:prSet>
      <dgm:spPr/>
    </dgm:pt>
  </dgm:ptLst>
  <dgm:cxnLst>
    <dgm:cxn modelId="{A37C6B09-E35F-3642-A62E-F17310A47F19}" type="presOf" srcId="{7476567A-CD09-40D6-B438-AFD071C4CDE0}" destId="{F5380DC5-AC68-9443-AC82-6DE5743D7B01}" srcOrd="0" destOrd="0" presId="urn:microsoft.com/office/officeart/2005/8/layout/vList6"/>
    <dgm:cxn modelId="{00EE7212-EED8-1D43-950A-948B57765E67}" srcId="{7476567A-CD09-40D6-B438-AFD071C4CDE0}" destId="{1228F789-445D-EF44-B1E5-D8ECEC8A4D9E}" srcOrd="0" destOrd="0" parTransId="{72D26534-1833-C842-BAAB-5D63B35CFF15}" sibTransId="{107F66AA-9E8A-5749-9133-C22207136FB2}"/>
    <dgm:cxn modelId="{D03A347E-BD6E-414E-8AAD-166A101F6972}" srcId="{FFDFAD65-1E49-4F19-89D6-239619A8486E}" destId="{7476567A-CD09-40D6-B438-AFD071C4CDE0}" srcOrd="0" destOrd="0" parTransId="{0AD6E768-368F-4135-9B44-ADA36E221DCD}" sibTransId="{C35A3BCB-EA13-4C4D-85D6-5DE554CEDA39}"/>
    <dgm:cxn modelId="{96412085-28CE-2B45-A4E0-D0D451D92CFC}" type="presOf" srcId="{1228F789-445D-EF44-B1E5-D8ECEC8A4D9E}" destId="{B2A22373-6112-5F47-A56E-50538E7F042A}" srcOrd="0" destOrd="0" presId="urn:microsoft.com/office/officeart/2005/8/layout/vList6"/>
    <dgm:cxn modelId="{121F9BA6-45A9-3542-8625-8E1B86D6B6DD}" type="presOf" srcId="{FFDFAD65-1E49-4F19-89D6-239619A8486E}" destId="{AD7C5E74-9741-9D45-9F5B-C3BB4213416E}" srcOrd="0" destOrd="0" presId="urn:microsoft.com/office/officeart/2005/8/layout/vList6"/>
    <dgm:cxn modelId="{CE21C66F-F64C-E349-8D28-4A2575FE3F03}" type="presParOf" srcId="{AD7C5E74-9741-9D45-9F5B-C3BB4213416E}" destId="{CCD499F4-8F3F-4644-AA2C-AA1FFD83067F}" srcOrd="0" destOrd="0" presId="urn:microsoft.com/office/officeart/2005/8/layout/vList6"/>
    <dgm:cxn modelId="{5E9B38D5-3384-3343-BA2C-CA17E9692CFF}" type="presParOf" srcId="{CCD499F4-8F3F-4644-AA2C-AA1FFD83067F}" destId="{F5380DC5-AC68-9443-AC82-6DE5743D7B01}" srcOrd="0" destOrd="0" presId="urn:microsoft.com/office/officeart/2005/8/layout/vList6"/>
    <dgm:cxn modelId="{8875F856-C9BC-D143-99BE-A7BE9F36C056}" type="presParOf" srcId="{CCD499F4-8F3F-4644-AA2C-AA1FFD83067F}" destId="{B2A22373-6112-5F47-A56E-50538E7F042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DFAD65-1E49-4F19-89D6-239619A8486E}" type="doc">
      <dgm:prSet loTypeId="urn:microsoft.com/office/officeart/2008/layout/AlternatingHexagons" loCatId="icon" qsTypeId="urn:microsoft.com/office/officeart/2005/8/quickstyle/simple1" qsCatId="simple" csTypeId="urn:microsoft.com/office/officeart/2005/8/colors/accent2_2" csCatId="accent2" phldr="1"/>
      <dgm:spPr/>
      <dgm:t>
        <a:bodyPr/>
        <a:lstStyle/>
        <a:p>
          <a:endParaRPr lang="en-US"/>
        </a:p>
      </dgm:t>
    </dgm:pt>
    <dgm:pt modelId="{BED3CE20-4978-4553-A456-6EA0134DBCAC}">
      <dgm:prSet custT="1"/>
      <dgm:spPr/>
      <dgm:t>
        <a:bodyPr/>
        <a:lstStyle/>
        <a:p>
          <a:r>
            <a:rPr lang="pt-PT" sz="1800" dirty="0"/>
            <a:t>Share </a:t>
          </a:r>
          <a:r>
            <a:rPr lang="pt-PT" sz="1800" dirty="0" err="1"/>
            <a:t>with</a:t>
          </a:r>
          <a:r>
            <a:rPr lang="pt-PT" sz="1800" dirty="0"/>
            <a:t> </a:t>
          </a:r>
          <a:r>
            <a:rPr lang="pt-PT" sz="1800" dirty="0" err="1"/>
            <a:t>us</a:t>
          </a:r>
          <a:r>
            <a:rPr lang="pt-PT" sz="1800" dirty="0"/>
            <a:t>!</a:t>
          </a:r>
          <a:endParaRPr lang="en-US" sz="1800" dirty="0"/>
        </a:p>
      </dgm:t>
    </dgm:pt>
    <dgm:pt modelId="{06B18DDE-CB1F-4DDB-98C4-171B09DD35ED}" type="sibTrans" cxnId="{9017975D-C298-4782-9DDA-8D5C8F382C01}">
      <dgm:prSet custT="1"/>
      <dgm:spPr/>
      <dgm:t>
        <a:bodyPr/>
        <a:lstStyle/>
        <a:p>
          <a:r>
            <a:rPr lang="en-US" sz="2000" dirty="0"/>
            <a:t>Thank you!</a:t>
          </a:r>
        </a:p>
      </dgm:t>
    </dgm:pt>
    <dgm:pt modelId="{EBCC54E8-EF02-4861-97A7-5FEE7D291775}" type="parTrans" cxnId="{9017975D-C298-4782-9DDA-8D5C8F382C01}">
      <dgm:prSet/>
      <dgm:spPr/>
      <dgm:t>
        <a:bodyPr/>
        <a:lstStyle/>
        <a:p>
          <a:endParaRPr lang="en-US" sz="1200"/>
        </a:p>
      </dgm:t>
    </dgm:pt>
    <dgm:pt modelId="{190E964C-0979-2A43-A62E-01ABFCF04404}">
      <dgm:prSet custT="1">
        <dgm:style>
          <a:lnRef idx="1">
            <a:schemeClr val="accent2"/>
          </a:lnRef>
          <a:fillRef idx="3">
            <a:schemeClr val="accent2"/>
          </a:fillRef>
          <a:effectRef idx="2">
            <a:schemeClr val="accent2"/>
          </a:effectRef>
          <a:fontRef idx="minor">
            <a:schemeClr val="lt1"/>
          </a:fontRef>
        </dgm:style>
      </dgm:prSet>
      <dgm:spPr/>
      <dgm:t>
        <a:bodyPr anchor="ctr"/>
        <a:lstStyle/>
        <a:p>
          <a:pPr algn="ctr"/>
          <a:r>
            <a:rPr lang="en-GB" sz="2000" b="0" i="0" u="sng" dirty="0">
              <a:ln>
                <a:solidFill>
                  <a:schemeClr val="bg1"/>
                </a:solidFill>
              </a:ln>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crisis@dsi.uminho.pt</a:t>
          </a:r>
          <a:r>
            <a:rPr lang="en-GB" sz="2000" b="0" i="0" u="sng" dirty="0">
              <a:ln>
                <a:solidFill>
                  <a:schemeClr val="bg1"/>
                </a:solidFill>
              </a:ln>
              <a:solidFill>
                <a:schemeClr val="bg1"/>
              </a:solidFill>
            </a:rPr>
            <a:t> </a:t>
          </a:r>
          <a:endParaRPr lang="en-US" sz="2000" dirty="0">
            <a:ln>
              <a:solidFill>
                <a:schemeClr val="bg1"/>
              </a:solidFill>
            </a:ln>
            <a:solidFill>
              <a:schemeClr val="bg1"/>
            </a:solidFill>
          </a:endParaRPr>
        </a:p>
      </dgm:t>
    </dgm:pt>
    <dgm:pt modelId="{7732F5E5-464A-6546-80D0-B2A54399DFE8}" type="parTrans" cxnId="{BAC9C493-A4FB-C445-80A1-B0CD423D2E65}">
      <dgm:prSet/>
      <dgm:spPr/>
      <dgm:t>
        <a:bodyPr/>
        <a:lstStyle/>
        <a:p>
          <a:endParaRPr lang="en-GB" sz="1200"/>
        </a:p>
      </dgm:t>
    </dgm:pt>
    <dgm:pt modelId="{D579C850-1C44-7C4E-9590-E72E41878A83}" type="sibTrans" cxnId="{BAC9C493-A4FB-C445-80A1-B0CD423D2E65}">
      <dgm:prSet/>
      <dgm:spPr/>
      <dgm:t>
        <a:bodyPr/>
        <a:lstStyle/>
        <a:p>
          <a:endParaRPr lang="en-GB" sz="1200"/>
        </a:p>
      </dgm:t>
    </dgm:pt>
    <dgm:pt modelId="{78CD19AF-798C-C547-940E-B981392C0237}" type="pres">
      <dgm:prSet presAssocID="{FFDFAD65-1E49-4F19-89D6-239619A8486E}" presName="Name0" presStyleCnt="0">
        <dgm:presLayoutVars>
          <dgm:chMax/>
          <dgm:chPref/>
          <dgm:dir/>
          <dgm:animLvl val="lvl"/>
        </dgm:presLayoutVars>
      </dgm:prSet>
      <dgm:spPr/>
    </dgm:pt>
    <dgm:pt modelId="{44D519D3-D58E-E346-876A-99A559D163E8}" type="pres">
      <dgm:prSet presAssocID="{BED3CE20-4978-4553-A456-6EA0134DBCAC}" presName="composite" presStyleCnt="0"/>
      <dgm:spPr/>
    </dgm:pt>
    <dgm:pt modelId="{6F9F67FA-9D24-7647-A781-E3B6934AFA95}" type="pres">
      <dgm:prSet presAssocID="{BED3CE20-4978-4553-A456-6EA0134DBCAC}" presName="Parent1" presStyleLbl="node1" presStyleIdx="0" presStyleCnt="2" custLinFactNeighborX="-61043" custLinFactNeighborY="2125">
        <dgm:presLayoutVars>
          <dgm:chMax val="1"/>
          <dgm:chPref val="1"/>
          <dgm:bulletEnabled val="1"/>
        </dgm:presLayoutVars>
      </dgm:prSet>
      <dgm:spPr/>
    </dgm:pt>
    <dgm:pt modelId="{1F1D960E-546D-E44F-9CB2-9A21BEA47559}" type="pres">
      <dgm:prSet presAssocID="{BED3CE20-4978-4553-A456-6EA0134DBCAC}" presName="Childtext1" presStyleLbl="revTx" presStyleIdx="0" presStyleCnt="1" custScaleX="198389" custScaleY="73892" custLinFactNeighborX="132" custLinFactNeighborY="2564">
        <dgm:presLayoutVars>
          <dgm:chMax val="0"/>
          <dgm:chPref val="0"/>
          <dgm:bulletEnabled val="1"/>
        </dgm:presLayoutVars>
      </dgm:prSet>
      <dgm:spPr/>
    </dgm:pt>
    <dgm:pt modelId="{9008BD26-D61A-7649-BF6E-52849C32F068}" type="pres">
      <dgm:prSet presAssocID="{BED3CE20-4978-4553-A456-6EA0134DBCAC}" presName="BalanceSpacing" presStyleCnt="0"/>
      <dgm:spPr/>
    </dgm:pt>
    <dgm:pt modelId="{E3EF1D7D-61AF-1046-A91C-DC28E346F88A}" type="pres">
      <dgm:prSet presAssocID="{BED3CE20-4978-4553-A456-6EA0134DBCAC}" presName="BalanceSpacing1" presStyleCnt="0"/>
      <dgm:spPr/>
    </dgm:pt>
    <dgm:pt modelId="{0ED8CA97-9BBB-EC49-857F-D7F837C0D61B}" type="pres">
      <dgm:prSet presAssocID="{06B18DDE-CB1F-4DDB-98C4-171B09DD35ED}" presName="Accent1Text" presStyleLbl="node1" presStyleIdx="1" presStyleCnt="2" custAng="0" custLinFactX="200000" custLinFactNeighborX="204733" custLinFactNeighborY="49"/>
      <dgm:spPr/>
    </dgm:pt>
  </dgm:ptLst>
  <dgm:cxnLst>
    <dgm:cxn modelId="{9E77E202-135F-FF4E-A760-9855A338002A}" type="presOf" srcId="{FFDFAD65-1E49-4F19-89D6-239619A8486E}" destId="{78CD19AF-798C-C547-940E-B981392C0237}" srcOrd="0" destOrd="0" presId="urn:microsoft.com/office/officeart/2008/layout/AlternatingHexagons"/>
    <dgm:cxn modelId="{A8FD991A-1736-3440-8C5E-3BF962A5DAE1}" type="presOf" srcId="{BED3CE20-4978-4553-A456-6EA0134DBCAC}" destId="{6F9F67FA-9D24-7647-A781-E3B6934AFA95}" srcOrd="0" destOrd="0" presId="urn:microsoft.com/office/officeart/2008/layout/AlternatingHexagons"/>
    <dgm:cxn modelId="{FECDFD23-1DF3-8445-80D7-C84046B59A33}" type="presOf" srcId="{190E964C-0979-2A43-A62E-01ABFCF04404}" destId="{1F1D960E-546D-E44F-9CB2-9A21BEA47559}" srcOrd="0" destOrd="0" presId="urn:microsoft.com/office/officeart/2008/layout/AlternatingHexagons"/>
    <dgm:cxn modelId="{245BCB50-7A42-DD47-8264-521138513288}" type="presOf" srcId="{06B18DDE-CB1F-4DDB-98C4-171B09DD35ED}" destId="{0ED8CA97-9BBB-EC49-857F-D7F837C0D61B}" srcOrd="0" destOrd="0" presId="urn:microsoft.com/office/officeart/2008/layout/AlternatingHexagons"/>
    <dgm:cxn modelId="{9017975D-C298-4782-9DDA-8D5C8F382C01}" srcId="{FFDFAD65-1E49-4F19-89D6-239619A8486E}" destId="{BED3CE20-4978-4553-A456-6EA0134DBCAC}" srcOrd="0" destOrd="0" parTransId="{EBCC54E8-EF02-4861-97A7-5FEE7D291775}" sibTransId="{06B18DDE-CB1F-4DDB-98C4-171B09DD35ED}"/>
    <dgm:cxn modelId="{BAC9C493-A4FB-C445-80A1-B0CD423D2E65}" srcId="{BED3CE20-4978-4553-A456-6EA0134DBCAC}" destId="{190E964C-0979-2A43-A62E-01ABFCF04404}" srcOrd="0" destOrd="0" parTransId="{7732F5E5-464A-6546-80D0-B2A54399DFE8}" sibTransId="{D579C850-1C44-7C4E-9590-E72E41878A83}"/>
    <dgm:cxn modelId="{D92DE60C-E655-C84D-ACD2-D8B0A54FACE0}" type="presParOf" srcId="{78CD19AF-798C-C547-940E-B981392C0237}" destId="{44D519D3-D58E-E346-876A-99A559D163E8}" srcOrd="0" destOrd="0" presId="urn:microsoft.com/office/officeart/2008/layout/AlternatingHexagons"/>
    <dgm:cxn modelId="{16468057-F3CE-C24C-81BF-C2D638243A6F}" type="presParOf" srcId="{44D519D3-D58E-E346-876A-99A559D163E8}" destId="{6F9F67FA-9D24-7647-A781-E3B6934AFA95}" srcOrd="0" destOrd="0" presId="urn:microsoft.com/office/officeart/2008/layout/AlternatingHexagons"/>
    <dgm:cxn modelId="{637A0907-DFC1-2D43-9528-86F9B551EF28}" type="presParOf" srcId="{44D519D3-D58E-E346-876A-99A559D163E8}" destId="{1F1D960E-546D-E44F-9CB2-9A21BEA47559}" srcOrd="1" destOrd="0" presId="urn:microsoft.com/office/officeart/2008/layout/AlternatingHexagons"/>
    <dgm:cxn modelId="{2C231CE1-03B2-9149-941C-A01C9F3C28E8}" type="presParOf" srcId="{44D519D3-D58E-E346-876A-99A559D163E8}" destId="{9008BD26-D61A-7649-BF6E-52849C32F068}" srcOrd="2" destOrd="0" presId="urn:microsoft.com/office/officeart/2008/layout/AlternatingHexagons"/>
    <dgm:cxn modelId="{0201E007-0430-884E-8690-14EF7E3EFB5F}" type="presParOf" srcId="{44D519D3-D58E-E346-876A-99A559D163E8}" destId="{E3EF1D7D-61AF-1046-A91C-DC28E346F88A}" srcOrd="3" destOrd="0" presId="urn:microsoft.com/office/officeart/2008/layout/AlternatingHexagons"/>
    <dgm:cxn modelId="{77DBC2D1-7DD8-6448-A2D3-36A2345F8CE0}" type="presParOf" srcId="{44D519D3-D58E-E346-876A-99A559D163E8}" destId="{0ED8CA97-9BBB-EC49-857F-D7F837C0D61B}"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FDFAD65-1E49-4F19-89D6-239619A8486E}" type="doc">
      <dgm:prSet loTypeId="urn:microsoft.com/office/officeart/2005/8/layout/vList6" loCatId="icon" qsTypeId="urn:microsoft.com/office/officeart/2005/8/quickstyle/simple1" qsCatId="simple" csTypeId="urn:microsoft.com/office/officeart/2005/8/colors/accent5_3" csCatId="accent5" phldr="1"/>
      <dgm:spPr/>
      <dgm:t>
        <a:bodyPr/>
        <a:lstStyle/>
        <a:p>
          <a:endParaRPr lang="en-US"/>
        </a:p>
      </dgm:t>
    </dgm:pt>
    <dgm:pt modelId="{7476567A-CD09-40D6-B438-AFD071C4CDE0}">
      <dgm:prSet custT="1"/>
      <dgm:spPr/>
      <dgm:t>
        <a:bodyPr/>
        <a:lstStyle/>
        <a:p>
          <a:r>
            <a:rPr lang="en-US" sz="1800" dirty="0"/>
            <a:t>(CRISIS MOOC</a:t>
          </a:r>
          <a:r>
            <a:rPr lang="en-GB" sz="1800" dirty="0"/>
            <a:t>) Registration Form</a:t>
          </a:r>
          <a:endParaRPr lang="en-US" sz="1800" dirty="0"/>
        </a:p>
      </dgm:t>
    </dgm:pt>
    <dgm:pt modelId="{0AD6E768-368F-4135-9B44-ADA36E221DCD}" type="parTrans" cxnId="{D03A347E-BD6E-414E-8AAD-166A101F6972}">
      <dgm:prSet/>
      <dgm:spPr/>
      <dgm:t>
        <a:bodyPr/>
        <a:lstStyle/>
        <a:p>
          <a:endParaRPr lang="en-US" sz="1200"/>
        </a:p>
      </dgm:t>
    </dgm:pt>
    <dgm:pt modelId="{C35A3BCB-EA13-4C4D-85D6-5DE554CEDA39}" type="sibTrans" cxnId="{D03A347E-BD6E-414E-8AAD-166A101F6972}">
      <dgm:prSet/>
      <dgm:spPr/>
      <dgm:t>
        <a:bodyPr/>
        <a:lstStyle/>
        <a:p>
          <a:endParaRPr lang="en-US" sz="1200"/>
        </a:p>
      </dgm:t>
    </dgm:pt>
    <dgm:pt modelId="{1228F789-445D-EF44-B1E5-D8ECEC8A4D9E}">
      <dgm:prSet custT="1"/>
      <dgm:spPr/>
      <dgm:t>
        <a:bodyPr anchor="ctr"/>
        <a:lstStyle/>
        <a:p>
          <a:r>
            <a:rPr lang="en-GB" sz="1600" dirty="0">
              <a:hlinkClick xmlns:r="http://schemas.openxmlformats.org/officeDocument/2006/relationships" r:id="rId1"/>
            </a:rPr>
            <a:t>https://docs.google.com/forms/d/e/1FAIpQLSc2vYB8K3IGozWLrVHaBlEUUOfXtpLfQbTOaLHLcJPfWsLp6g/viewform</a:t>
          </a:r>
          <a:r>
            <a:rPr lang="en-US" sz="1600" dirty="0"/>
            <a:t> </a:t>
          </a:r>
        </a:p>
      </dgm:t>
    </dgm:pt>
    <dgm:pt modelId="{72D26534-1833-C842-BAAB-5D63B35CFF15}" type="parTrans" cxnId="{00EE7212-EED8-1D43-950A-948B57765E67}">
      <dgm:prSet/>
      <dgm:spPr/>
      <dgm:t>
        <a:bodyPr/>
        <a:lstStyle/>
        <a:p>
          <a:endParaRPr lang="en-GB" sz="1200"/>
        </a:p>
      </dgm:t>
    </dgm:pt>
    <dgm:pt modelId="{107F66AA-9E8A-5749-9133-C22207136FB2}" type="sibTrans" cxnId="{00EE7212-EED8-1D43-950A-948B57765E67}">
      <dgm:prSet/>
      <dgm:spPr/>
      <dgm:t>
        <a:bodyPr/>
        <a:lstStyle/>
        <a:p>
          <a:endParaRPr lang="en-GB" sz="1200"/>
        </a:p>
      </dgm:t>
    </dgm:pt>
    <dgm:pt modelId="{AD7C5E74-9741-9D45-9F5B-C3BB4213416E}" type="pres">
      <dgm:prSet presAssocID="{FFDFAD65-1E49-4F19-89D6-239619A8486E}" presName="Name0" presStyleCnt="0">
        <dgm:presLayoutVars>
          <dgm:dir/>
          <dgm:animLvl val="lvl"/>
          <dgm:resizeHandles/>
        </dgm:presLayoutVars>
      </dgm:prSet>
      <dgm:spPr/>
    </dgm:pt>
    <dgm:pt modelId="{CCD499F4-8F3F-4644-AA2C-AA1FFD83067F}" type="pres">
      <dgm:prSet presAssocID="{7476567A-CD09-40D6-B438-AFD071C4CDE0}" presName="linNode" presStyleCnt="0"/>
      <dgm:spPr/>
    </dgm:pt>
    <dgm:pt modelId="{F5380DC5-AC68-9443-AC82-6DE5743D7B01}" type="pres">
      <dgm:prSet presAssocID="{7476567A-CD09-40D6-B438-AFD071C4CDE0}" presName="parentShp" presStyleLbl="node1" presStyleIdx="0" presStyleCnt="1">
        <dgm:presLayoutVars>
          <dgm:bulletEnabled val="1"/>
        </dgm:presLayoutVars>
      </dgm:prSet>
      <dgm:spPr/>
    </dgm:pt>
    <dgm:pt modelId="{B2A22373-6112-5F47-A56E-50538E7F042A}" type="pres">
      <dgm:prSet presAssocID="{7476567A-CD09-40D6-B438-AFD071C4CDE0}" presName="childShp" presStyleLbl="bgAccFollowNode1" presStyleIdx="0" presStyleCnt="1">
        <dgm:presLayoutVars>
          <dgm:bulletEnabled val="1"/>
        </dgm:presLayoutVars>
      </dgm:prSet>
      <dgm:spPr/>
    </dgm:pt>
  </dgm:ptLst>
  <dgm:cxnLst>
    <dgm:cxn modelId="{A37C6B09-E35F-3642-A62E-F17310A47F19}" type="presOf" srcId="{7476567A-CD09-40D6-B438-AFD071C4CDE0}" destId="{F5380DC5-AC68-9443-AC82-6DE5743D7B01}" srcOrd="0" destOrd="0" presId="urn:microsoft.com/office/officeart/2005/8/layout/vList6"/>
    <dgm:cxn modelId="{00EE7212-EED8-1D43-950A-948B57765E67}" srcId="{7476567A-CD09-40D6-B438-AFD071C4CDE0}" destId="{1228F789-445D-EF44-B1E5-D8ECEC8A4D9E}" srcOrd="0" destOrd="0" parTransId="{72D26534-1833-C842-BAAB-5D63B35CFF15}" sibTransId="{107F66AA-9E8A-5749-9133-C22207136FB2}"/>
    <dgm:cxn modelId="{D03A347E-BD6E-414E-8AAD-166A101F6972}" srcId="{FFDFAD65-1E49-4F19-89D6-239619A8486E}" destId="{7476567A-CD09-40D6-B438-AFD071C4CDE0}" srcOrd="0" destOrd="0" parTransId="{0AD6E768-368F-4135-9B44-ADA36E221DCD}" sibTransId="{C35A3BCB-EA13-4C4D-85D6-5DE554CEDA39}"/>
    <dgm:cxn modelId="{96412085-28CE-2B45-A4E0-D0D451D92CFC}" type="presOf" srcId="{1228F789-445D-EF44-B1E5-D8ECEC8A4D9E}" destId="{B2A22373-6112-5F47-A56E-50538E7F042A}" srcOrd="0" destOrd="0" presId="urn:microsoft.com/office/officeart/2005/8/layout/vList6"/>
    <dgm:cxn modelId="{121F9BA6-45A9-3542-8625-8E1B86D6B6DD}" type="presOf" srcId="{FFDFAD65-1E49-4F19-89D6-239619A8486E}" destId="{AD7C5E74-9741-9D45-9F5B-C3BB4213416E}" srcOrd="0" destOrd="0" presId="urn:microsoft.com/office/officeart/2005/8/layout/vList6"/>
    <dgm:cxn modelId="{CE21C66F-F64C-E349-8D28-4A2575FE3F03}" type="presParOf" srcId="{AD7C5E74-9741-9D45-9F5B-C3BB4213416E}" destId="{CCD499F4-8F3F-4644-AA2C-AA1FFD83067F}" srcOrd="0" destOrd="0" presId="urn:microsoft.com/office/officeart/2005/8/layout/vList6"/>
    <dgm:cxn modelId="{5E9B38D5-3384-3343-BA2C-CA17E9692CFF}" type="presParOf" srcId="{CCD499F4-8F3F-4644-AA2C-AA1FFD83067F}" destId="{F5380DC5-AC68-9443-AC82-6DE5743D7B01}" srcOrd="0" destOrd="0" presId="urn:microsoft.com/office/officeart/2005/8/layout/vList6"/>
    <dgm:cxn modelId="{8875F856-C9BC-D143-99BE-A7BE9F36C056}" type="presParOf" srcId="{CCD499F4-8F3F-4644-AA2C-AA1FFD83067F}" destId="{B2A22373-6112-5F47-A56E-50538E7F042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FDFAD65-1E49-4F19-89D6-239619A8486E}" type="doc">
      <dgm:prSet loTypeId="urn:microsoft.com/office/officeart/2005/8/layout/vList6" loCatId="icon" qsTypeId="urn:microsoft.com/office/officeart/2005/8/quickstyle/simple1" qsCatId="simple" csTypeId="urn:microsoft.com/office/officeart/2005/8/colors/accent2_2" csCatId="accent2" phldr="1"/>
      <dgm:spPr/>
      <dgm:t>
        <a:bodyPr/>
        <a:lstStyle/>
        <a:p>
          <a:endParaRPr lang="en-US"/>
        </a:p>
      </dgm:t>
    </dgm:pt>
    <dgm:pt modelId="{BED3CE20-4978-4553-A456-6EA0134DBCAC}">
      <dgm:prSet custT="1"/>
      <dgm:spPr/>
      <dgm:t>
        <a:bodyPr/>
        <a:lstStyle/>
        <a:p>
          <a:r>
            <a:rPr lang="en-US" sz="1800" dirty="0"/>
            <a:t>(CRISIS MOOC) LMS - </a:t>
          </a:r>
          <a:r>
            <a:rPr lang="en-GB" sz="1800" dirty="0"/>
            <a:t>Learning Management System:</a:t>
          </a:r>
          <a:endParaRPr lang="en-US" sz="1800" dirty="0"/>
        </a:p>
      </dgm:t>
    </dgm:pt>
    <dgm:pt modelId="{06B18DDE-CB1F-4DDB-98C4-171B09DD35ED}" type="sibTrans" cxnId="{9017975D-C298-4782-9DDA-8D5C8F382C01}">
      <dgm:prSet/>
      <dgm:spPr/>
      <dgm:t>
        <a:bodyPr/>
        <a:lstStyle/>
        <a:p>
          <a:endParaRPr lang="en-US" sz="1200"/>
        </a:p>
      </dgm:t>
    </dgm:pt>
    <dgm:pt modelId="{EBCC54E8-EF02-4861-97A7-5FEE7D291775}" type="parTrans" cxnId="{9017975D-C298-4782-9DDA-8D5C8F382C01}">
      <dgm:prSet/>
      <dgm:spPr/>
      <dgm:t>
        <a:bodyPr/>
        <a:lstStyle/>
        <a:p>
          <a:endParaRPr lang="en-US" sz="1200"/>
        </a:p>
      </dgm:t>
    </dgm:pt>
    <dgm:pt modelId="{190E964C-0979-2A43-A62E-01ABFCF04404}">
      <dgm:prSet custT="1"/>
      <dgm:spPr/>
      <dgm:t>
        <a:bodyPr anchor="ctr"/>
        <a:lstStyle/>
        <a:p>
          <a:r>
            <a:rPr lang="en-GB" sz="1600" b="0" i="0" u="sng" dirty="0">
              <a:hlinkClick xmlns:r="http://schemas.openxmlformats.org/officeDocument/2006/relationships" r:id="rId1"/>
            </a:rPr>
            <a:t>https://elearning.daissy.eu/course/index.php?categoryid=7</a:t>
          </a:r>
          <a:endParaRPr lang="en-US" sz="1600" dirty="0"/>
        </a:p>
      </dgm:t>
    </dgm:pt>
    <dgm:pt modelId="{7732F5E5-464A-6546-80D0-B2A54399DFE8}" type="parTrans" cxnId="{BAC9C493-A4FB-C445-80A1-B0CD423D2E65}">
      <dgm:prSet/>
      <dgm:spPr/>
      <dgm:t>
        <a:bodyPr/>
        <a:lstStyle/>
        <a:p>
          <a:endParaRPr lang="en-GB" sz="1200"/>
        </a:p>
      </dgm:t>
    </dgm:pt>
    <dgm:pt modelId="{D579C850-1C44-7C4E-9590-E72E41878A83}" type="sibTrans" cxnId="{BAC9C493-A4FB-C445-80A1-B0CD423D2E65}">
      <dgm:prSet/>
      <dgm:spPr/>
      <dgm:t>
        <a:bodyPr/>
        <a:lstStyle/>
        <a:p>
          <a:endParaRPr lang="en-GB" sz="1200"/>
        </a:p>
      </dgm:t>
    </dgm:pt>
    <dgm:pt modelId="{AD7C5E74-9741-9D45-9F5B-C3BB4213416E}" type="pres">
      <dgm:prSet presAssocID="{FFDFAD65-1E49-4F19-89D6-239619A8486E}" presName="Name0" presStyleCnt="0">
        <dgm:presLayoutVars>
          <dgm:dir/>
          <dgm:animLvl val="lvl"/>
          <dgm:resizeHandles/>
        </dgm:presLayoutVars>
      </dgm:prSet>
      <dgm:spPr/>
    </dgm:pt>
    <dgm:pt modelId="{04DA918D-C2DD-D944-993C-DCE650DE109F}" type="pres">
      <dgm:prSet presAssocID="{BED3CE20-4978-4553-A456-6EA0134DBCAC}" presName="linNode" presStyleCnt="0"/>
      <dgm:spPr/>
    </dgm:pt>
    <dgm:pt modelId="{6FE13B15-D5E4-3348-814D-56C142AB74BF}" type="pres">
      <dgm:prSet presAssocID="{BED3CE20-4978-4553-A456-6EA0134DBCAC}" presName="parentShp" presStyleLbl="node1" presStyleIdx="0" presStyleCnt="1" custLinFactNeighborY="-741">
        <dgm:presLayoutVars>
          <dgm:bulletEnabled val="1"/>
        </dgm:presLayoutVars>
      </dgm:prSet>
      <dgm:spPr/>
    </dgm:pt>
    <dgm:pt modelId="{0522E6FD-43F2-354E-A271-2148F3C8483B}" type="pres">
      <dgm:prSet presAssocID="{BED3CE20-4978-4553-A456-6EA0134DBCAC}" presName="childShp" presStyleLbl="bgAccFollowNode1" presStyleIdx="0" presStyleCnt="1">
        <dgm:presLayoutVars>
          <dgm:bulletEnabled val="1"/>
        </dgm:presLayoutVars>
      </dgm:prSet>
      <dgm:spPr/>
    </dgm:pt>
  </dgm:ptLst>
  <dgm:cxnLst>
    <dgm:cxn modelId="{89FF7F4F-C74F-294E-805D-915769880F0D}" type="presOf" srcId="{190E964C-0979-2A43-A62E-01ABFCF04404}" destId="{0522E6FD-43F2-354E-A271-2148F3C8483B}" srcOrd="0" destOrd="0" presId="urn:microsoft.com/office/officeart/2005/8/layout/vList6"/>
    <dgm:cxn modelId="{9017975D-C298-4782-9DDA-8D5C8F382C01}" srcId="{FFDFAD65-1E49-4F19-89D6-239619A8486E}" destId="{BED3CE20-4978-4553-A456-6EA0134DBCAC}" srcOrd="0" destOrd="0" parTransId="{EBCC54E8-EF02-4861-97A7-5FEE7D291775}" sibTransId="{06B18DDE-CB1F-4DDB-98C4-171B09DD35ED}"/>
    <dgm:cxn modelId="{6B62158E-13FD-8A4D-8E93-76ACA66E152F}" type="presOf" srcId="{BED3CE20-4978-4553-A456-6EA0134DBCAC}" destId="{6FE13B15-D5E4-3348-814D-56C142AB74BF}" srcOrd="0" destOrd="0" presId="urn:microsoft.com/office/officeart/2005/8/layout/vList6"/>
    <dgm:cxn modelId="{BAC9C493-A4FB-C445-80A1-B0CD423D2E65}" srcId="{BED3CE20-4978-4553-A456-6EA0134DBCAC}" destId="{190E964C-0979-2A43-A62E-01ABFCF04404}" srcOrd="0" destOrd="0" parTransId="{7732F5E5-464A-6546-80D0-B2A54399DFE8}" sibTransId="{D579C850-1C44-7C4E-9590-E72E41878A83}"/>
    <dgm:cxn modelId="{121F9BA6-45A9-3542-8625-8E1B86D6B6DD}" type="presOf" srcId="{FFDFAD65-1E49-4F19-89D6-239619A8486E}" destId="{AD7C5E74-9741-9D45-9F5B-C3BB4213416E}" srcOrd="0" destOrd="0" presId="urn:microsoft.com/office/officeart/2005/8/layout/vList6"/>
    <dgm:cxn modelId="{4A3F2798-B2D5-EC42-95A4-7066A10F5E2C}" type="presParOf" srcId="{AD7C5E74-9741-9D45-9F5B-C3BB4213416E}" destId="{04DA918D-C2DD-D944-993C-DCE650DE109F}" srcOrd="0" destOrd="0" presId="urn:microsoft.com/office/officeart/2005/8/layout/vList6"/>
    <dgm:cxn modelId="{FDD9177F-A22B-B64E-B51D-8F14A8BC072B}" type="presParOf" srcId="{04DA918D-C2DD-D944-993C-DCE650DE109F}" destId="{6FE13B15-D5E4-3348-814D-56C142AB74BF}" srcOrd="0" destOrd="0" presId="urn:microsoft.com/office/officeart/2005/8/layout/vList6"/>
    <dgm:cxn modelId="{CCB0A80E-D88D-034E-88D3-51A5E55EC0FB}" type="presParOf" srcId="{04DA918D-C2DD-D944-993C-DCE650DE109F}" destId="{0522E6FD-43F2-354E-A271-2148F3C8483B}"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A42651E-4DB6-6D45-87A5-7402CAAF35B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7B27B1F3-158F-5C42-950C-7C36D35D1CF6}">
      <dgm:prSet/>
      <dgm:spPr/>
      <dgm:t>
        <a:bodyPr/>
        <a:lstStyle/>
        <a:p>
          <a:pPr>
            <a:lnSpc>
              <a:spcPct val="150000"/>
            </a:lnSpc>
          </a:pPr>
          <a:r>
            <a:rPr lang="pt-PT"/>
            <a:t>Fases:</a:t>
          </a:r>
          <a:endParaRPr lang="en-PT"/>
        </a:p>
      </dgm:t>
    </dgm:pt>
    <dgm:pt modelId="{D2F1C805-8524-D145-A2EC-52833DA7C9AC}" type="parTrans" cxnId="{D9481C3F-C590-4945-909F-3E93340AED87}">
      <dgm:prSet/>
      <dgm:spPr/>
      <dgm:t>
        <a:bodyPr/>
        <a:lstStyle/>
        <a:p>
          <a:endParaRPr lang="en-GB"/>
        </a:p>
      </dgm:t>
    </dgm:pt>
    <dgm:pt modelId="{802059EA-D9C5-4C4E-8554-2AE04B6F272B}" type="sibTrans" cxnId="{D9481C3F-C590-4945-909F-3E93340AED87}">
      <dgm:prSet/>
      <dgm:spPr/>
      <dgm:t>
        <a:bodyPr/>
        <a:lstStyle/>
        <a:p>
          <a:endParaRPr lang="en-GB"/>
        </a:p>
      </dgm:t>
    </dgm:pt>
    <dgm:pt modelId="{49A39ABA-C925-1040-B947-FD31EA0DA636}">
      <dgm:prSet/>
      <dgm:spPr/>
      <dgm:t>
        <a:bodyPr/>
        <a:lstStyle/>
        <a:p>
          <a:r>
            <a:rPr lang="pt-PT" dirty="0"/>
            <a:t>Fase 1 - 6 módulos introdutórios + 1 trabalho prático opcional (substitui uma falha em um módulo)</a:t>
          </a:r>
          <a:endParaRPr lang="en-PT" dirty="0"/>
        </a:p>
      </dgm:t>
    </dgm:pt>
    <dgm:pt modelId="{EBE97E28-50D3-8048-821E-A393808F24D0}" type="parTrans" cxnId="{B5B75303-A7CA-2240-B5A1-93EB7631BF61}">
      <dgm:prSet/>
      <dgm:spPr/>
      <dgm:t>
        <a:bodyPr/>
        <a:lstStyle/>
        <a:p>
          <a:endParaRPr lang="en-GB"/>
        </a:p>
      </dgm:t>
    </dgm:pt>
    <dgm:pt modelId="{8B439AD7-E128-9548-97FE-2BF5C28D013F}" type="sibTrans" cxnId="{B5B75303-A7CA-2240-B5A1-93EB7631BF61}">
      <dgm:prSet/>
      <dgm:spPr/>
      <dgm:t>
        <a:bodyPr/>
        <a:lstStyle/>
        <a:p>
          <a:endParaRPr lang="en-GB"/>
        </a:p>
      </dgm:t>
    </dgm:pt>
    <dgm:pt modelId="{59F991B7-271B-9E44-A1F9-34FDE61D5C77}">
      <dgm:prSet/>
      <dgm:spPr/>
      <dgm:t>
        <a:bodyPr/>
        <a:lstStyle/>
        <a:p>
          <a:r>
            <a:rPr lang="pt-PT" dirty="0"/>
            <a:t>Fase 2 - 6 módulos obrigatórios + 1 trabalho prático opcional (substitui uma falha em um módulo)</a:t>
          </a:r>
          <a:endParaRPr lang="en-PT" dirty="0"/>
        </a:p>
      </dgm:t>
    </dgm:pt>
    <dgm:pt modelId="{91E89B4A-5FFD-8E4F-9DC2-1AF9678DB821}" type="parTrans" cxnId="{E5AADB59-EA18-9349-B2CE-C222FF0F1EA9}">
      <dgm:prSet/>
      <dgm:spPr/>
      <dgm:t>
        <a:bodyPr/>
        <a:lstStyle/>
        <a:p>
          <a:endParaRPr lang="en-GB"/>
        </a:p>
      </dgm:t>
    </dgm:pt>
    <dgm:pt modelId="{2D774D6A-3C92-734B-A88A-4F1F15F46522}" type="sibTrans" cxnId="{E5AADB59-EA18-9349-B2CE-C222FF0F1EA9}">
      <dgm:prSet/>
      <dgm:spPr/>
      <dgm:t>
        <a:bodyPr/>
        <a:lstStyle/>
        <a:p>
          <a:endParaRPr lang="en-GB"/>
        </a:p>
      </dgm:t>
    </dgm:pt>
    <dgm:pt modelId="{0A2D25E9-BF74-D544-B46B-6234E02A540B}">
      <dgm:prSet/>
      <dgm:spPr/>
      <dgm:t>
        <a:bodyPr/>
        <a:lstStyle/>
        <a:p>
          <a:r>
            <a:rPr lang="pt-PT" dirty="0"/>
            <a:t>Fase 3 - 8 módulos eletivos (seleção de 3 dos 8 módulos disponibilizados) </a:t>
          </a:r>
          <a:r>
            <a:rPr lang="pt-PT" dirty="0">
              <a:sym typeface="Wingdings" pitchFamily="2" charset="2"/>
            </a:rPr>
            <a:t> CRISIS Self </a:t>
          </a:r>
          <a:r>
            <a:rPr lang="pt-PT" dirty="0" err="1">
              <a:sym typeface="Wingdings" pitchFamily="2" charset="2"/>
            </a:rPr>
            <a:t>Asessment</a:t>
          </a:r>
          <a:r>
            <a:rPr lang="pt-PT" dirty="0">
              <a:sym typeface="Wingdings" pitchFamily="2" charset="2"/>
            </a:rPr>
            <a:t> </a:t>
          </a:r>
          <a:r>
            <a:rPr lang="pt-PT" dirty="0" err="1">
              <a:sym typeface="Wingdings" pitchFamily="2" charset="2"/>
            </a:rPr>
            <a:t>Tool</a:t>
          </a:r>
          <a:endParaRPr lang="en-PT" dirty="0"/>
        </a:p>
      </dgm:t>
    </dgm:pt>
    <dgm:pt modelId="{BC05700D-86D8-D94C-B320-9FC74FC7B96C}" type="parTrans" cxnId="{BB4AA7D0-F31C-0049-BA91-77DCBA235655}">
      <dgm:prSet/>
      <dgm:spPr/>
      <dgm:t>
        <a:bodyPr/>
        <a:lstStyle/>
        <a:p>
          <a:endParaRPr lang="en-GB"/>
        </a:p>
      </dgm:t>
    </dgm:pt>
    <dgm:pt modelId="{6D33105F-78AF-D349-90A1-D1A68353A506}" type="sibTrans" cxnId="{BB4AA7D0-F31C-0049-BA91-77DCBA235655}">
      <dgm:prSet/>
      <dgm:spPr/>
      <dgm:t>
        <a:bodyPr/>
        <a:lstStyle/>
        <a:p>
          <a:endParaRPr lang="en-GB"/>
        </a:p>
      </dgm:t>
    </dgm:pt>
    <dgm:pt modelId="{FB4A07EE-69F4-D946-8ACF-410B3FF0DB86}">
      <dgm:prSet/>
      <dgm:spPr/>
      <dgm:t>
        <a:bodyPr/>
        <a:lstStyle/>
        <a:p>
          <a:r>
            <a:rPr lang="pt-PT" dirty="0"/>
            <a:t>Fase 4 - Trabalho Prático (substitui a reprovação em três módulos).</a:t>
          </a:r>
          <a:endParaRPr lang="en-PT" dirty="0"/>
        </a:p>
      </dgm:t>
    </dgm:pt>
    <dgm:pt modelId="{A84C6970-4FB0-6244-9D2C-66A5669860FF}" type="parTrans" cxnId="{7361B24B-71E5-4F46-897F-0B68946ADA3A}">
      <dgm:prSet/>
      <dgm:spPr/>
      <dgm:t>
        <a:bodyPr/>
        <a:lstStyle/>
        <a:p>
          <a:endParaRPr lang="en-GB"/>
        </a:p>
      </dgm:t>
    </dgm:pt>
    <dgm:pt modelId="{75CF84FC-F411-6C42-87C7-4B6432B14FDC}" type="sibTrans" cxnId="{7361B24B-71E5-4F46-897F-0B68946ADA3A}">
      <dgm:prSet/>
      <dgm:spPr/>
      <dgm:t>
        <a:bodyPr/>
        <a:lstStyle/>
        <a:p>
          <a:endParaRPr lang="en-GB"/>
        </a:p>
      </dgm:t>
    </dgm:pt>
    <dgm:pt modelId="{9D756860-37D6-D143-9A0F-CEEAC150721F}">
      <dgm:prSet/>
      <dgm:spPr/>
      <dgm:t>
        <a:bodyPr/>
        <a:lstStyle/>
        <a:p>
          <a:r>
            <a:rPr lang="pt-PT"/>
            <a:t>Avaliação: </a:t>
          </a:r>
          <a:endParaRPr lang="en-PT"/>
        </a:p>
      </dgm:t>
    </dgm:pt>
    <dgm:pt modelId="{25280F12-9EA1-6346-86F2-F914492D1E2B}" type="parTrans" cxnId="{79035088-D489-3C4C-90A9-B07BC9842B09}">
      <dgm:prSet/>
      <dgm:spPr/>
      <dgm:t>
        <a:bodyPr/>
        <a:lstStyle/>
        <a:p>
          <a:endParaRPr lang="en-GB"/>
        </a:p>
      </dgm:t>
    </dgm:pt>
    <dgm:pt modelId="{7A5964A0-257E-6246-8876-999038C0714F}" type="sibTrans" cxnId="{79035088-D489-3C4C-90A9-B07BC9842B09}">
      <dgm:prSet/>
      <dgm:spPr/>
      <dgm:t>
        <a:bodyPr/>
        <a:lstStyle/>
        <a:p>
          <a:endParaRPr lang="en-GB"/>
        </a:p>
      </dgm:t>
    </dgm:pt>
    <dgm:pt modelId="{14AF1319-3F21-404E-A19D-61829734251C}">
      <dgm:prSet/>
      <dgm:spPr/>
      <dgm:t>
        <a:bodyPr/>
        <a:lstStyle/>
        <a:p>
          <a:r>
            <a:rPr lang="pt-PT" dirty="0"/>
            <a:t>Avaliação consistirá em 8 questões de múltipla escolha (</a:t>
          </a:r>
          <a:r>
            <a:rPr lang="pt-PT" dirty="0" err="1"/>
            <a:t>MCQs</a:t>
          </a:r>
          <a:r>
            <a:rPr lang="pt-PT" dirty="0"/>
            <a:t>), selecionadas aleatoriamente de um grupo de 15 </a:t>
          </a:r>
          <a:r>
            <a:rPr lang="pt-PT" dirty="0" err="1"/>
            <a:t>MCQs</a:t>
          </a:r>
          <a:r>
            <a:rPr lang="pt-PT" dirty="0"/>
            <a:t>. </a:t>
          </a:r>
          <a:endParaRPr lang="en-PT" dirty="0"/>
        </a:p>
      </dgm:t>
    </dgm:pt>
    <dgm:pt modelId="{83728AC1-62E3-9146-A5F3-89999BA5D82D}" type="parTrans" cxnId="{2D8A27E3-FEDA-374B-8B69-64B05AD9B5FE}">
      <dgm:prSet/>
      <dgm:spPr/>
      <dgm:t>
        <a:bodyPr/>
        <a:lstStyle/>
        <a:p>
          <a:endParaRPr lang="en-GB"/>
        </a:p>
      </dgm:t>
    </dgm:pt>
    <dgm:pt modelId="{C7E8670E-3682-B949-B473-C4D52FA4A9ED}" type="sibTrans" cxnId="{2D8A27E3-FEDA-374B-8B69-64B05AD9B5FE}">
      <dgm:prSet/>
      <dgm:spPr/>
      <dgm:t>
        <a:bodyPr/>
        <a:lstStyle/>
        <a:p>
          <a:endParaRPr lang="en-GB"/>
        </a:p>
      </dgm:t>
    </dgm:pt>
    <dgm:pt modelId="{EBCD4C60-9BCF-F14C-BB81-4BBF0F4BCD70}">
      <dgm:prSet/>
      <dgm:spPr/>
      <dgm:t>
        <a:bodyPr/>
        <a:lstStyle/>
        <a:p>
          <a:r>
            <a:rPr lang="pt-PT"/>
            <a:t>Sessões online:</a:t>
          </a:r>
          <a:endParaRPr lang="en-PT"/>
        </a:p>
      </dgm:t>
    </dgm:pt>
    <dgm:pt modelId="{699657D4-15A6-F745-B43B-BF1C21D90A68}" type="parTrans" cxnId="{2DAA5E38-CA45-BA4C-8748-4378E4D5AE4A}">
      <dgm:prSet/>
      <dgm:spPr/>
      <dgm:t>
        <a:bodyPr/>
        <a:lstStyle/>
        <a:p>
          <a:endParaRPr lang="en-GB"/>
        </a:p>
      </dgm:t>
    </dgm:pt>
    <dgm:pt modelId="{9D4E59C3-A110-9649-A7C2-55FE6905AB43}" type="sibTrans" cxnId="{2DAA5E38-CA45-BA4C-8748-4378E4D5AE4A}">
      <dgm:prSet/>
      <dgm:spPr/>
      <dgm:t>
        <a:bodyPr/>
        <a:lstStyle/>
        <a:p>
          <a:endParaRPr lang="en-GB"/>
        </a:p>
      </dgm:t>
    </dgm:pt>
    <dgm:pt modelId="{7107B4BD-FECF-F742-AB84-C3FD8361B15A}">
      <dgm:prSet/>
      <dgm:spPr/>
      <dgm:t>
        <a:bodyPr/>
        <a:lstStyle/>
        <a:p>
          <a:r>
            <a:rPr lang="pt-PT" dirty="0"/>
            <a:t>Teremos duas sessões online por módulo. </a:t>
          </a:r>
          <a:endParaRPr lang="en-PT" dirty="0"/>
        </a:p>
      </dgm:t>
    </dgm:pt>
    <dgm:pt modelId="{B706629E-FF12-D842-BF92-463823ECAB02}" type="parTrans" cxnId="{E4AA78FA-3F8C-304F-8761-1228123082D8}">
      <dgm:prSet/>
      <dgm:spPr/>
      <dgm:t>
        <a:bodyPr/>
        <a:lstStyle/>
        <a:p>
          <a:endParaRPr lang="en-GB"/>
        </a:p>
      </dgm:t>
    </dgm:pt>
    <dgm:pt modelId="{DAF022BA-E6A9-4D43-BF28-D96EBFA7888D}" type="sibTrans" cxnId="{E4AA78FA-3F8C-304F-8761-1228123082D8}">
      <dgm:prSet/>
      <dgm:spPr/>
      <dgm:t>
        <a:bodyPr/>
        <a:lstStyle/>
        <a:p>
          <a:endParaRPr lang="en-GB"/>
        </a:p>
      </dgm:t>
    </dgm:pt>
    <dgm:pt modelId="{A8CC474B-B128-404F-92E8-136D409600FD}">
      <dgm:prSet/>
      <dgm:spPr/>
      <dgm:t>
        <a:bodyPr/>
        <a:lstStyle/>
        <a:p>
          <a:r>
            <a:rPr lang="pt-PT" dirty="0"/>
            <a:t>O MOOC Português será quinta-feira das 13h30 às 15h30.</a:t>
          </a:r>
          <a:endParaRPr lang="en-PT" dirty="0"/>
        </a:p>
      </dgm:t>
    </dgm:pt>
    <dgm:pt modelId="{3712CD2B-7D61-D449-BDF5-3CF6E236FD2C}" type="parTrans" cxnId="{9CB1D6DB-D8A8-7143-A352-2EAE476AD49E}">
      <dgm:prSet/>
      <dgm:spPr/>
      <dgm:t>
        <a:bodyPr/>
        <a:lstStyle/>
        <a:p>
          <a:endParaRPr lang="en-GB"/>
        </a:p>
      </dgm:t>
    </dgm:pt>
    <dgm:pt modelId="{83E598F1-9F1E-AD4E-9474-1C26512EE358}" type="sibTrans" cxnId="{9CB1D6DB-D8A8-7143-A352-2EAE476AD49E}">
      <dgm:prSet/>
      <dgm:spPr/>
      <dgm:t>
        <a:bodyPr/>
        <a:lstStyle/>
        <a:p>
          <a:endParaRPr lang="en-GB"/>
        </a:p>
      </dgm:t>
    </dgm:pt>
    <dgm:pt modelId="{706AFD6F-CF23-4ED5-9122-4A1B7F379A7F}">
      <dgm:prSet/>
      <dgm:spPr/>
      <dgm:t>
        <a:bodyPr/>
        <a:lstStyle/>
        <a:p>
          <a:r>
            <a:rPr lang="pt-PT" dirty="0"/>
            <a:t>A conclusão de um módulo implica responder corretamente pelo menos 5 das 8 perguntas. (Taxa de sucesso igual ou superior a 62,5% no teste de avaliação).</a:t>
          </a:r>
          <a:endParaRPr lang="en-PT" dirty="0"/>
        </a:p>
      </dgm:t>
    </dgm:pt>
    <dgm:pt modelId="{67CB7F09-50C0-4699-ACE7-4C68F1C8BBBD}" type="parTrans" cxnId="{4354CBE9-8E71-43B9-B4F1-AF763B20FFD2}">
      <dgm:prSet/>
      <dgm:spPr/>
      <dgm:t>
        <a:bodyPr/>
        <a:lstStyle/>
        <a:p>
          <a:endParaRPr lang="pt-PT"/>
        </a:p>
      </dgm:t>
    </dgm:pt>
    <dgm:pt modelId="{4A650CF3-BD47-46C1-91E3-5568F2772815}" type="sibTrans" cxnId="{4354CBE9-8E71-43B9-B4F1-AF763B20FFD2}">
      <dgm:prSet/>
      <dgm:spPr/>
      <dgm:t>
        <a:bodyPr/>
        <a:lstStyle/>
        <a:p>
          <a:endParaRPr lang="pt-PT"/>
        </a:p>
      </dgm:t>
    </dgm:pt>
    <dgm:pt modelId="{76FEAEA1-BF5E-6B4E-B934-88A915C50887}" type="pres">
      <dgm:prSet presAssocID="{4A42651E-4DB6-6D45-87A5-7402CAAF35B1}" presName="linear" presStyleCnt="0">
        <dgm:presLayoutVars>
          <dgm:animLvl val="lvl"/>
          <dgm:resizeHandles val="exact"/>
        </dgm:presLayoutVars>
      </dgm:prSet>
      <dgm:spPr/>
    </dgm:pt>
    <dgm:pt modelId="{C1D8E925-938C-8B49-98C4-CF8ADFE2E7AC}" type="pres">
      <dgm:prSet presAssocID="{7B27B1F3-158F-5C42-950C-7C36D35D1CF6}" presName="parentText" presStyleLbl="node1" presStyleIdx="0" presStyleCnt="3">
        <dgm:presLayoutVars>
          <dgm:chMax val="0"/>
          <dgm:bulletEnabled val="1"/>
        </dgm:presLayoutVars>
      </dgm:prSet>
      <dgm:spPr/>
    </dgm:pt>
    <dgm:pt modelId="{47392067-6FEF-2247-B6AC-B40D43DBFB73}" type="pres">
      <dgm:prSet presAssocID="{7B27B1F3-158F-5C42-950C-7C36D35D1CF6}" presName="childText" presStyleLbl="revTx" presStyleIdx="0" presStyleCnt="3">
        <dgm:presLayoutVars>
          <dgm:bulletEnabled val="1"/>
        </dgm:presLayoutVars>
      </dgm:prSet>
      <dgm:spPr/>
    </dgm:pt>
    <dgm:pt modelId="{83B2DC14-79BC-BE48-A91E-58EC523EB3FC}" type="pres">
      <dgm:prSet presAssocID="{9D756860-37D6-D143-9A0F-CEEAC150721F}" presName="parentText" presStyleLbl="node1" presStyleIdx="1" presStyleCnt="3">
        <dgm:presLayoutVars>
          <dgm:chMax val="0"/>
          <dgm:bulletEnabled val="1"/>
        </dgm:presLayoutVars>
      </dgm:prSet>
      <dgm:spPr/>
    </dgm:pt>
    <dgm:pt modelId="{A4EFCA1C-EDD6-0448-8935-585C246FFF6B}" type="pres">
      <dgm:prSet presAssocID="{9D756860-37D6-D143-9A0F-CEEAC150721F}" presName="childText" presStyleLbl="revTx" presStyleIdx="1" presStyleCnt="3">
        <dgm:presLayoutVars>
          <dgm:bulletEnabled val="1"/>
        </dgm:presLayoutVars>
      </dgm:prSet>
      <dgm:spPr/>
    </dgm:pt>
    <dgm:pt modelId="{D5AA0F20-0924-6249-A119-CA02C86199D1}" type="pres">
      <dgm:prSet presAssocID="{EBCD4C60-9BCF-F14C-BB81-4BBF0F4BCD70}" presName="parentText" presStyleLbl="node1" presStyleIdx="2" presStyleCnt="3">
        <dgm:presLayoutVars>
          <dgm:chMax val="0"/>
          <dgm:bulletEnabled val="1"/>
        </dgm:presLayoutVars>
      </dgm:prSet>
      <dgm:spPr/>
    </dgm:pt>
    <dgm:pt modelId="{92897275-12A0-7343-9317-697150FC042C}" type="pres">
      <dgm:prSet presAssocID="{EBCD4C60-9BCF-F14C-BB81-4BBF0F4BCD70}" presName="childText" presStyleLbl="revTx" presStyleIdx="2" presStyleCnt="3">
        <dgm:presLayoutVars>
          <dgm:bulletEnabled val="1"/>
        </dgm:presLayoutVars>
      </dgm:prSet>
      <dgm:spPr/>
    </dgm:pt>
  </dgm:ptLst>
  <dgm:cxnLst>
    <dgm:cxn modelId="{B5B75303-A7CA-2240-B5A1-93EB7631BF61}" srcId="{7B27B1F3-158F-5C42-950C-7C36D35D1CF6}" destId="{49A39ABA-C925-1040-B947-FD31EA0DA636}" srcOrd="0" destOrd="0" parTransId="{EBE97E28-50D3-8048-821E-A393808F24D0}" sibTransId="{8B439AD7-E128-9548-97FE-2BF5C28D013F}"/>
    <dgm:cxn modelId="{B7328E07-88A0-924D-986F-89766883D801}" type="presOf" srcId="{7B27B1F3-158F-5C42-950C-7C36D35D1CF6}" destId="{C1D8E925-938C-8B49-98C4-CF8ADFE2E7AC}" srcOrd="0" destOrd="0" presId="urn:microsoft.com/office/officeart/2005/8/layout/vList2"/>
    <dgm:cxn modelId="{27FB8617-7DF4-6744-9E5D-9710F2D7A406}" type="presOf" srcId="{0A2D25E9-BF74-D544-B46B-6234E02A540B}" destId="{47392067-6FEF-2247-B6AC-B40D43DBFB73}" srcOrd="0" destOrd="2" presId="urn:microsoft.com/office/officeart/2005/8/layout/vList2"/>
    <dgm:cxn modelId="{E5C47029-A5D6-0344-9E4E-A6CAC7E082CB}" type="presOf" srcId="{4A42651E-4DB6-6D45-87A5-7402CAAF35B1}" destId="{76FEAEA1-BF5E-6B4E-B934-88A915C50887}" srcOrd="0" destOrd="0" presId="urn:microsoft.com/office/officeart/2005/8/layout/vList2"/>
    <dgm:cxn modelId="{2DAA5E38-CA45-BA4C-8748-4378E4D5AE4A}" srcId="{4A42651E-4DB6-6D45-87A5-7402CAAF35B1}" destId="{EBCD4C60-9BCF-F14C-BB81-4BBF0F4BCD70}" srcOrd="2" destOrd="0" parTransId="{699657D4-15A6-F745-B43B-BF1C21D90A68}" sibTransId="{9D4E59C3-A110-9649-A7C2-55FE6905AB43}"/>
    <dgm:cxn modelId="{D9481C3F-C590-4945-909F-3E93340AED87}" srcId="{4A42651E-4DB6-6D45-87A5-7402CAAF35B1}" destId="{7B27B1F3-158F-5C42-950C-7C36D35D1CF6}" srcOrd="0" destOrd="0" parTransId="{D2F1C805-8524-D145-A2EC-52833DA7C9AC}" sibTransId="{802059EA-D9C5-4C4E-8554-2AE04B6F272B}"/>
    <dgm:cxn modelId="{7361B24B-71E5-4F46-897F-0B68946ADA3A}" srcId="{7B27B1F3-158F-5C42-950C-7C36D35D1CF6}" destId="{FB4A07EE-69F4-D946-8ACF-410B3FF0DB86}" srcOrd="3" destOrd="0" parTransId="{A84C6970-4FB0-6244-9D2C-66A5669860FF}" sibTransId="{75CF84FC-F411-6C42-87C7-4B6432B14FDC}"/>
    <dgm:cxn modelId="{C253CE4F-3CBF-CC41-BC4B-1E7D1F0192DB}" type="presOf" srcId="{A8CC474B-B128-404F-92E8-136D409600FD}" destId="{92897275-12A0-7343-9317-697150FC042C}" srcOrd="0" destOrd="1" presId="urn:microsoft.com/office/officeart/2005/8/layout/vList2"/>
    <dgm:cxn modelId="{E5AADB59-EA18-9349-B2CE-C222FF0F1EA9}" srcId="{7B27B1F3-158F-5C42-950C-7C36D35D1CF6}" destId="{59F991B7-271B-9E44-A1F9-34FDE61D5C77}" srcOrd="1" destOrd="0" parTransId="{91E89B4A-5FFD-8E4F-9DC2-1AF9678DB821}" sibTransId="{2D774D6A-3C92-734B-A88A-4F1F15F46522}"/>
    <dgm:cxn modelId="{8009C874-E1FE-4392-91DB-D81907ABCD08}" type="presOf" srcId="{706AFD6F-CF23-4ED5-9122-4A1B7F379A7F}" destId="{A4EFCA1C-EDD6-0448-8935-585C246FFF6B}" srcOrd="0" destOrd="1" presId="urn:microsoft.com/office/officeart/2005/8/layout/vList2"/>
    <dgm:cxn modelId="{6D366F77-B483-C449-A30F-BD6B17BF24A2}" type="presOf" srcId="{49A39ABA-C925-1040-B947-FD31EA0DA636}" destId="{47392067-6FEF-2247-B6AC-B40D43DBFB73}" srcOrd="0" destOrd="0" presId="urn:microsoft.com/office/officeart/2005/8/layout/vList2"/>
    <dgm:cxn modelId="{23C5207C-903A-0B44-935E-21FCFED73654}" type="presOf" srcId="{EBCD4C60-9BCF-F14C-BB81-4BBF0F4BCD70}" destId="{D5AA0F20-0924-6249-A119-CA02C86199D1}" srcOrd="0" destOrd="0" presId="urn:microsoft.com/office/officeart/2005/8/layout/vList2"/>
    <dgm:cxn modelId="{79035088-D489-3C4C-90A9-B07BC9842B09}" srcId="{4A42651E-4DB6-6D45-87A5-7402CAAF35B1}" destId="{9D756860-37D6-D143-9A0F-CEEAC150721F}" srcOrd="1" destOrd="0" parTransId="{25280F12-9EA1-6346-86F2-F914492D1E2B}" sibTransId="{7A5964A0-257E-6246-8876-999038C0714F}"/>
    <dgm:cxn modelId="{DB77CDC0-3AA8-704A-AA9D-DBA5E1F1311A}" type="presOf" srcId="{FB4A07EE-69F4-D946-8ACF-410B3FF0DB86}" destId="{47392067-6FEF-2247-B6AC-B40D43DBFB73}" srcOrd="0" destOrd="3" presId="urn:microsoft.com/office/officeart/2005/8/layout/vList2"/>
    <dgm:cxn modelId="{87CCB7CB-1614-7241-BC22-16848291CAA4}" type="presOf" srcId="{59F991B7-271B-9E44-A1F9-34FDE61D5C77}" destId="{47392067-6FEF-2247-B6AC-B40D43DBFB73}" srcOrd="0" destOrd="1" presId="urn:microsoft.com/office/officeart/2005/8/layout/vList2"/>
    <dgm:cxn modelId="{BB4AA7D0-F31C-0049-BA91-77DCBA235655}" srcId="{7B27B1F3-158F-5C42-950C-7C36D35D1CF6}" destId="{0A2D25E9-BF74-D544-B46B-6234E02A540B}" srcOrd="2" destOrd="0" parTransId="{BC05700D-86D8-D94C-B320-9FC74FC7B96C}" sibTransId="{6D33105F-78AF-D349-90A1-D1A68353A506}"/>
    <dgm:cxn modelId="{B225D0D1-DD57-C14E-8F31-E44657D4CE57}" type="presOf" srcId="{14AF1319-3F21-404E-A19D-61829734251C}" destId="{A4EFCA1C-EDD6-0448-8935-585C246FFF6B}" srcOrd="0" destOrd="0" presId="urn:microsoft.com/office/officeart/2005/8/layout/vList2"/>
    <dgm:cxn modelId="{80B651D8-2198-464A-8A15-AAC915330DD1}" type="presOf" srcId="{9D756860-37D6-D143-9A0F-CEEAC150721F}" destId="{83B2DC14-79BC-BE48-A91E-58EC523EB3FC}" srcOrd="0" destOrd="0" presId="urn:microsoft.com/office/officeart/2005/8/layout/vList2"/>
    <dgm:cxn modelId="{9CB1D6DB-D8A8-7143-A352-2EAE476AD49E}" srcId="{EBCD4C60-9BCF-F14C-BB81-4BBF0F4BCD70}" destId="{A8CC474B-B128-404F-92E8-136D409600FD}" srcOrd="1" destOrd="0" parTransId="{3712CD2B-7D61-D449-BDF5-3CF6E236FD2C}" sibTransId="{83E598F1-9F1E-AD4E-9474-1C26512EE358}"/>
    <dgm:cxn modelId="{2D8A27E3-FEDA-374B-8B69-64B05AD9B5FE}" srcId="{9D756860-37D6-D143-9A0F-CEEAC150721F}" destId="{14AF1319-3F21-404E-A19D-61829734251C}" srcOrd="0" destOrd="0" parTransId="{83728AC1-62E3-9146-A5F3-89999BA5D82D}" sibTransId="{C7E8670E-3682-B949-B473-C4D52FA4A9ED}"/>
    <dgm:cxn modelId="{4354CBE9-8E71-43B9-B4F1-AF763B20FFD2}" srcId="{9D756860-37D6-D143-9A0F-CEEAC150721F}" destId="{706AFD6F-CF23-4ED5-9122-4A1B7F379A7F}" srcOrd="1" destOrd="0" parTransId="{67CB7F09-50C0-4699-ACE7-4C68F1C8BBBD}" sibTransId="{4A650CF3-BD47-46C1-91E3-5568F2772815}"/>
    <dgm:cxn modelId="{B7059DF1-BDF0-5546-BD6F-9D6265CCA193}" type="presOf" srcId="{7107B4BD-FECF-F742-AB84-C3FD8361B15A}" destId="{92897275-12A0-7343-9317-697150FC042C}" srcOrd="0" destOrd="0" presId="urn:microsoft.com/office/officeart/2005/8/layout/vList2"/>
    <dgm:cxn modelId="{E4AA78FA-3F8C-304F-8761-1228123082D8}" srcId="{EBCD4C60-9BCF-F14C-BB81-4BBF0F4BCD70}" destId="{7107B4BD-FECF-F742-AB84-C3FD8361B15A}" srcOrd="0" destOrd="0" parTransId="{B706629E-FF12-D842-BF92-463823ECAB02}" sibTransId="{DAF022BA-E6A9-4D43-BF28-D96EBFA7888D}"/>
    <dgm:cxn modelId="{6550AEFF-0E0D-7147-BDAD-4AAB8FA83987}" type="presParOf" srcId="{76FEAEA1-BF5E-6B4E-B934-88A915C50887}" destId="{C1D8E925-938C-8B49-98C4-CF8ADFE2E7AC}" srcOrd="0" destOrd="0" presId="urn:microsoft.com/office/officeart/2005/8/layout/vList2"/>
    <dgm:cxn modelId="{FCC049F8-5734-DD4B-B1DE-4CE232F7A9E1}" type="presParOf" srcId="{76FEAEA1-BF5E-6B4E-B934-88A915C50887}" destId="{47392067-6FEF-2247-B6AC-B40D43DBFB73}" srcOrd="1" destOrd="0" presId="urn:microsoft.com/office/officeart/2005/8/layout/vList2"/>
    <dgm:cxn modelId="{BC93A289-D038-F142-B5F2-194BBD996A18}" type="presParOf" srcId="{76FEAEA1-BF5E-6B4E-B934-88A915C50887}" destId="{83B2DC14-79BC-BE48-A91E-58EC523EB3FC}" srcOrd="2" destOrd="0" presId="urn:microsoft.com/office/officeart/2005/8/layout/vList2"/>
    <dgm:cxn modelId="{3C6F41B8-86FB-DD42-A624-69E18EE5932C}" type="presParOf" srcId="{76FEAEA1-BF5E-6B4E-B934-88A915C50887}" destId="{A4EFCA1C-EDD6-0448-8935-585C246FFF6B}" srcOrd="3" destOrd="0" presId="urn:microsoft.com/office/officeart/2005/8/layout/vList2"/>
    <dgm:cxn modelId="{BF3BB8F4-39AF-8C44-AC74-952DE432993F}" type="presParOf" srcId="{76FEAEA1-BF5E-6B4E-B934-88A915C50887}" destId="{D5AA0F20-0924-6249-A119-CA02C86199D1}" srcOrd="4" destOrd="0" presId="urn:microsoft.com/office/officeart/2005/8/layout/vList2"/>
    <dgm:cxn modelId="{A1EA276A-488E-B448-B7C9-843FC93C4A7D}" type="presParOf" srcId="{76FEAEA1-BF5E-6B4E-B934-88A915C50887}" destId="{92897275-12A0-7343-9317-697150FC042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84C560-98E8-4E71-8CB7-6021C9487E31}"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E40AF256-3293-4D40-9A62-30D89AB61F0C}">
      <dgm:prSet/>
      <dgm:spPr/>
      <dgm:t>
        <a:bodyPr/>
        <a:lstStyle/>
        <a:p>
          <a:pPr>
            <a:lnSpc>
              <a:spcPct val="100000"/>
            </a:lnSpc>
          </a:pPr>
          <a:r>
            <a:rPr lang="pt-PT" noProof="0"/>
            <a:t>Responsabilidade a nível estratégico que possa tomar decisão e reportar diretamente ao prefeito da cidade e/ou vereador designado. </a:t>
          </a:r>
        </a:p>
      </dgm:t>
    </dgm:pt>
    <dgm:pt modelId="{A2455915-F69F-42D8-A5E0-43BC9581DE91}" type="parTrans" cxnId="{F2A237D8-A841-49A1-A73A-E50B376B48E5}">
      <dgm:prSet/>
      <dgm:spPr/>
      <dgm:t>
        <a:bodyPr/>
        <a:lstStyle/>
        <a:p>
          <a:endParaRPr lang="pt-PT" noProof="0" dirty="0"/>
        </a:p>
      </dgm:t>
    </dgm:pt>
    <dgm:pt modelId="{245A5309-1D48-4CAA-B918-C67FCA45BE3E}" type="sibTrans" cxnId="{F2A237D8-A841-49A1-A73A-E50B376B48E5}">
      <dgm:prSet/>
      <dgm:spPr/>
      <dgm:t>
        <a:bodyPr/>
        <a:lstStyle/>
        <a:p>
          <a:pPr>
            <a:lnSpc>
              <a:spcPct val="100000"/>
            </a:lnSpc>
          </a:pPr>
          <a:endParaRPr lang="pt-PT" noProof="0" dirty="0"/>
        </a:p>
      </dgm:t>
    </dgm:pt>
    <dgm:pt modelId="{7D71318F-8F40-4BB1-A93C-D90F7B6AE778}">
      <dgm:prSet/>
      <dgm:spPr/>
      <dgm:t>
        <a:bodyPr/>
        <a:lstStyle/>
        <a:p>
          <a:pPr>
            <a:lnSpc>
              <a:spcPct val="100000"/>
            </a:lnSpc>
          </a:pPr>
          <a:r>
            <a:rPr lang="pt-PT" noProof="0"/>
            <a:t>Estabeleça uma visão de resiliência convincente para sua cidade</a:t>
          </a:r>
        </a:p>
      </dgm:t>
    </dgm:pt>
    <dgm:pt modelId="{DA15B307-C612-4639-A7EF-B47950F78227}" type="parTrans" cxnId="{B77FC2B4-6BB2-48FF-B772-7C8617A233CB}">
      <dgm:prSet/>
      <dgm:spPr/>
      <dgm:t>
        <a:bodyPr/>
        <a:lstStyle/>
        <a:p>
          <a:endParaRPr lang="pt-PT" noProof="0" dirty="0"/>
        </a:p>
      </dgm:t>
    </dgm:pt>
    <dgm:pt modelId="{31DBAC7B-B48D-40E6-895D-BB9E9201B2F6}" type="sibTrans" cxnId="{B77FC2B4-6BB2-48FF-B772-7C8617A233CB}">
      <dgm:prSet/>
      <dgm:spPr/>
      <dgm:t>
        <a:bodyPr/>
        <a:lstStyle/>
        <a:p>
          <a:pPr>
            <a:lnSpc>
              <a:spcPct val="100000"/>
            </a:lnSpc>
          </a:pPr>
          <a:endParaRPr lang="pt-PT" noProof="0" dirty="0"/>
        </a:p>
      </dgm:t>
    </dgm:pt>
    <dgm:pt modelId="{2DA9A0B0-5EAC-374A-8CEA-C2C00C99814D}">
      <dgm:prSet/>
      <dgm:spPr/>
      <dgm:t>
        <a:bodyPr/>
        <a:lstStyle/>
        <a:p>
          <a:pPr>
            <a:lnSpc>
              <a:spcPct val="100000"/>
            </a:lnSpc>
          </a:pPr>
          <a:r>
            <a:rPr lang="pt-PT" noProof="0"/>
            <a:t>Trabalha de forma transversal com todos os setores, departamentos e também com a comunidade local</a:t>
          </a:r>
        </a:p>
      </dgm:t>
    </dgm:pt>
    <dgm:pt modelId="{B2913DFB-AFA5-BC4E-B3C8-4C7E7E34901F}" type="parTrans" cxnId="{F5A94354-F2E9-794B-BAA8-025D4FF4845E}">
      <dgm:prSet/>
      <dgm:spPr/>
      <dgm:t>
        <a:bodyPr/>
        <a:lstStyle/>
        <a:p>
          <a:endParaRPr lang="en-GB"/>
        </a:p>
      </dgm:t>
    </dgm:pt>
    <dgm:pt modelId="{E23B8D28-227E-E243-A043-D1EF34631138}" type="sibTrans" cxnId="{F5A94354-F2E9-794B-BAA8-025D4FF4845E}">
      <dgm:prSet/>
      <dgm:spPr/>
      <dgm:t>
        <a:bodyPr/>
        <a:lstStyle/>
        <a:p>
          <a:pPr>
            <a:lnSpc>
              <a:spcPct val="100000"/>
            </a:lnSpc>
          </a:pPr>
          <a:endParaRPr lang="en-GB"/>
        </a:p>
      </dgm:t>
    </dgm:pt>
    <dgm:pt modelId="{32DE590D-20C6-A641-BD0B-DB66FF9CB358}">
      <dgm:prSet/>
      <dgm:spPr/>
      <dgm:t>
        <a:bodyPr/>
        <a:lstStyle/>
        <a:p>
          <a:pPr>
            <a:lnSpc>
              <a:spcPct val="100000"/>
            </a:lnSpc>
          </a:pPr>
          <a:r>
            <a:rPr lang="pt-PT" noProof="0"/>
            <a:t>Maximiza a inovação e minimizar o impacto de eventos imprevistos.</a:t>
          </a:r>
        </a:p>
      </dgm:t>
    </dgm:pt>
    <dgm:pt modelId="{7EE8542D-F127-FC4F-86FC-24453EFAD508}" type="parTrans" cxnId="{DD6E6789-1BF8-1842-90C5-6DA1CB35FAE4}">
      <dgm:prSet/>
      <dgm:spPr/>
      <dgm:t>
        <a:bodyPr/>
        <a:lstStyle/>
        <a:p>
          <a:endParaRPr lang="en-GB"/>
        </a:p>
      </dgm:t>
    </dgm:pt>
    <dgm:pt modelId="{0DD6D4AB-23FF-EB4B-BDC6-7E8DACCCC96A}" type="sibTrans" cxnId="{DD6E6789-1BF8-1842-90C5-6DA1CB35FAE4}">
      <dgm:prSet/>
      <dgm:spPr/>
      <dgm:t>
        <a:bodyPr/>
        <a:lstStyle/>
        <a:p>
          <a:endParaRPr lang="en-GB"/>
        </a:p>
      </dgm:t>
    </dgm:pt>
    <dgm:pt modelId="{F4AF3944-CA75-4091-9922-B1278A6772E6}" type="pres">
      <dgm:prSet presAssocID="{9B84C560-98E8-4E71-8CB7-6021C9487E31}" presName="root" presStyleCnt="0">
        <dgm:presLayoutVars>
          <dgm:dir/>
          <dgm:resizeHandles val="exact"/>
        </dgm:presLayoutVars>
      </dgm:prSet>
      <dgm:spPr/>
    </dgm:pt>
    <dgm:pt modelId="{E4627E78-D113-4EF1-A536-83E8A7FFBCC0}" type="pres">
      <dgm:prSet presAssocID="{9B84C560-98E8-4E71-8CB7-6021C9487E31}" presName="container" presStyleCnt="0">
        <dgm:presLayoutVars>
          <dgm:dir/>
          <dgm:resizeHandles val="exact"/>
        </dgm:presLayoutVars>
      </dgm:prSet>
      <dgm:spPr/>
    </dgm:pt>
    <dgm:pt modelId="{4ED11AAF-2C6B-41F8-BDD2-3323409F14A9}" type="pres">
      <dgm:prSet presAssocID="{E40AF256-3293-4D40-9A62-30D89AB61F0C}" presName="compNode" presStyleCnt="0"/>
      <dgm:spPr/>
    </dgm:pt>
    <dgm:pt modelId="{13154150-465F-4431-BBBD-AABC75626BD7}" type="pres">
      <dgm:prSet presAssocID="{E40AF256-3293-4D40-9A62-30D89AB61F0C}" presName="iconBgRect" presStyleLbl="bgShp" presStyleIdx="0" presStyleCnt="4"/>
      <dgm:spPr/>
    </dgm:pt>
    <dgm:pt modelId="{E9DCC93D-6A0E-40B2-B0E8-B0B09FE6F69B}" type="pres">
      <dgm:prSet presAssocID="{E40AF256-3293-4D40-9A62-30D89AB61F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ptain"/>
        </a:ext>
      </dgm:extLst>
    </dgm:pt>
    <dgm:pt modelId="{BD38E4C1-8FE3-4B39-AD4D-F34862863750}" type="pres">
      <dgm:prSet presAssocID="{E40AF256-3293-4D40-9A62-30D89AB61F0C}" presName="spaceRect" presStyleCnt="0"/>
      <dgm:spPr/>
    </dgm:pt>
    <dgm:pt modelId="{ACDB74EB-67CD-4A41-A186-C78389BE486A}" type="pres">
      <dgm:prSet presAssocID="{E40AF256-3293-4D40-9A62-30D89AB61F0C}" presName="textRect" presStyleLbl="revTx" presStyleIdx="0" presStyleCnt="4">
        <dgm:presLayoutVars>
          <dgm:chMax val="1"/>
          <dgm:chPref val="1"/>
        </dgm:presLayoutVars>
      </dgm:prSet>
      <dgm:spPr/>
    </dgm:pt>
    <dgm:pt modelId="{462C5921-B8F1-47FE-915B-E7A876DF5AB8}" type="pres">
      <dgm:prSet presAssocID="{245A5309-1D48-4CAA-B918-C67FCA45BE3E}" presName="sibTrans" presStyleLbl="sibTrans2D1" presStyleIdx="0" presStyleCnt="0"/>
      <dgm:spPr/>
    </dgm:pt>
    <dgm:pt modelId="{3A76CF21-FFEF-41A2-B9CD-02F7AD095673}" type="pres">
      <dgm:prSet presAssocID="{7D71318F-8F40-4BB1-A93C-D90F7B6AE778}" presName="compNode" presStyleCnt="0"/>
      <dgm:spPr/>
    </dgm:pt>
    <dgm:pt modelId="{FB51DB2C-7A82-496A-9B08-6D8E6C13DB01}" type="pres">
      <dgm:prSet presAssocID="{7D71318F-8F40-4BB1-A93C-D90F7B6AE778}" presName="iconBgRect" presStyleLbl="bgShp" presStyleIdx="1" presStyleCnt="4"/>
      <dgm:spPr/>
    </dgm:pt>
    <dgm:pt modelId="{768DC618-92B7-4A9E-B63C-FEF9B304C195}" type="pres">
      <dgm:prSet presAssocID="{7D71318F-8F40-4BB1-A93C-D90F7B6AE77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20A3D703-601F-436D-91BA-F2530D05857E}" type="pres">
      <dgm:prSet presAssocID="{7D71318F-8F40-4BB1-A93C-D90F7B6AE778}" presName="spaceRect" presStyleCnt="0"/>
      <dgm:spPr/>
    </dgm:pt>
    <dgm:pt modelId="{254D9053-0F36-4460-BDB3-C45B0DD5168A}" type="pres">
      <dgm:prSet presAssocID="{7D71318F-8F40-4BB1-A93C-D90F7B6AE778}" presName="textRect" presStyleLbl="revTx" presStyleIdx="1" presStyleCnt="4">
        <dgm:presLayoutVars>
          <dgm:chMax val="1"/>
          <dgm:chPref val="1"/>
        </dgm:presLayoutVars>
      </dgm:prSet>
      <dgm:spPr/>
    </dgm:pt>
    <dgm:pt modelId="{27C2186D-6329-475E-9FE7-2F0BBA6EF077}" type="pres">
      <dgm:prSet presAssocID="{31DBAC7B-B48D-40E6-895D-BB9E9201B2F6}" presName="sibTrans" presStyleLbl="sibTrans2D1" presStyleIdx="0" presStyleCnt="0"/>
      <dgm:spPr/>
    </dgm:pt>
    <dgm:pt modelId="{99062FE7-EEE3-48B8-B7EF-0C76905FD281}" type="pres">
      <dgm:prSet presAssocID="{2DA9A0B0-5EAC-374A-8CEA-C2C00C99814D}" presName="compNode" presStyleCnt="0"/>
      <dgm:spPr/>
    </dgm:pt>
    <dgm:pt modelId="{BA58A37B-5158-4FE6-96C2-2A2286D59CA2}" type="pres">
      <dgm:prSet presAssocID="{2DA9A0B0-5EAC-374A-8CEA-C2C00C99814D}" presName="iconBgRect" presStyleLbl="bgShp" presStyleIdx="2" presStyleCnt="4"/>
      <dgm:spPr/>
    </dgm:pt>
    <dgm:pt modelId="{41E23325-9697-4E4A-8C0C-A035972BCD31}" type="pres">
      <dgm:prSet presAssocID="{2DA9A0B0-5EAC-374A-8CEA-C2C00C99814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EF8E05DE-FC62-47F6-9939-E843D2C4F8F4}" type="pres">
      <dgm:prSet presAssocID="{2DA9A0B0-5EAC-374A-8CEA-C2C00C99814D}" presName="spaceRect" presStyleCnt="0"/>
      <dgm:spPr/>
    </dgm:pt>
    <dgm:pt modelId="{400AC555-240E-4F05-9062-712C9F506DA1}" type="pres">
      <dgm:prSet presAssocID="{2DA9A0B0-5EAC-374A-8CEA-C2C00C99814D}" presName="textRect" presStyleLbl="revTx" presStyleIdx="2" presStyleCnt="4">
        <dgm:presLayoutVars>
          <dgm:chMax val="1"/>
          <dgm:chPref val="1"/>
        </dgm:presLayoutVars>
      </dgm:prSet>
      <dgm:spPr/>
    </dgm:pt>
    <dgm:pt modelId="{23180310-C244-47BC-8B40-848540E80FEB}" type="pres">
      <dgm:prSet presAssocID="{E23B8D28-227E-E243-A043-D1EF34631138}" presName="sibTrans" presStyleLbl="sibTrans2D1" presStyleIdx="0" presStyleCnt="0"/>
      <dgm:spPr/>
    </dgm:pt>
    <dgm:pt modelId="{21D1B3CF-465F-44BD-80C7-9EA9817908D5}" type="pres">
      <dgm:prSet presAssocID="{32DE590D-20C6-A641-BD0B-DB66FF9CB358}" presName="compNode" presStyleCnt="0"/>
      <dgm:spPr/>
    </dgm:pt>
    <dgm:pt modelId="{D0B2D274-B20B-4384-95D6-0FED1C5C84AE}" type="pres">
      <dgm:prSet presAssocID="{32DE590D-20C6-A641-BD0B-DB66FF9CB358}" presName="iconBgRect" presStyleLbl="bgShp" presStyleIdx="3" presStyleCnt="4"/>
      <dgm:spPr/>
    </dgm:pt>
    <dgm:pt modelId="{8A696C96-F49F-4B08-99EC-0E3A6EF5F781}" type="pres">
      <dgm:prSet presAssocID="{32DE590D-20C6-A641-BD0B-DB66FF9CB35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1B2245AE-673C-49D1-84A5-D8F3F4701F49}" type="pres">
      <dgm:prSet presAssocID="{32DE590D-20C6-A641-BD0B-DB66FF9CB358}" presName="spaceRect" presStyleCnt="0"/>
      <dgm:spPr/>
    </dgm:pt>
    <dgm:pt modelId="{A297B569-4953-4BB0-B3FA-DB000B89D5D1}" type="pres">
      <dgm:prSet presAssocID="{32DE590D-20C6-A641-BD0B-DB66FF9CB358}" presName="textRect" presStyleLbl="revTx" presStyleIdx="3" presStyleCnt="4">
        <dgm:presLayoutVars>
          <dgm:chMax val="1"/>
          <dgm:chPref val="1"/>
        </dgm:presLayoutVars>
      </dgm:prSet>
      <dgm:spPr/>
    </dgm:pt>
  </dgm:ptLst>
  <dgm:cxnLst>
    <dgm:cxn modelId="{20A59A31-4C80-5D41-9399-2C78AE8ADAAA}" type="presOf" srcId="{E40AF256-3293-4D40-9A62-30D89AB61F0C}" destId="{ACDB74EB-67CD-4A41-A186-C78389BE486A}" srcOrd="0" destOrd="0" presId="urn:microsoft.com/office/officeart/2018/2/layout/IconCircleList"/>
    <dgm:cxn modelId="{7ACEA33A-331A-7D47-8958-13020686B0A6}" type="presOf" srcId="{31DBAC7B-B48D-40E6-895D-BB9E9201B2F6}" destId="{27C2186D-6329-475E-9FE7-2F0BBA6EF077}" srcOrd="0" destOrd="0" presId="urn:microsoft.com/office/officeart/2018/2/layout/IconCircleList"/>
    <dgm:cxn modelId="{F8C81246-A615-5D46-898A-056A3F4279AF}" type="presOf" srcId="{7D71318F-8F40-4BB1-A93C-D90F7B6AE778}" destId="{254D9053-0F36-4460-BDB3-C45B0DD5168A}" srcOrd="0" destOrd="0" presId="urn:microsoft.com/office/officeart/2018/2/layout/IconCircleList"/>
    <dgm:cxn modelId="{F5A94354-F2E9-794B-BAA8-025D4FF4845E}" srcId="{9B84C560-98E8-4E71-8CB7-6021C9487E31}" destId="{2DA9A0B0-5EAC-374A-8CEA-C2C00C99814D}" srcOrd="2" destOrd="0" parTransId="{B2913DFB-AFA5-BC4E-B3C8-4C7E7E34901F}" sibTransId="{E23B8D28-227E-E243-A043-D1EF34631138}"/>
    <dgm:cxn modelId="{D6DADD7F-8BB2-914F-8B26-B82C008D2CE8}" type="presOf" srcId="{32DE590D-20C6-A641-BD0B-DB66FF9CB358}" destId="{A297B569-4953-4BB0-B3FA-DB000B89D5D1}" srcOrd="0" destOrd="0" presId="urn:microsoft.com/office/officeart/2018/2/layout/IconCircleList"/>
    <dgm:cxn modelId="{DD6E6789-1BF8-1842-90C5-6DA1CB35FAE4}" srcId="{9B84C560-98E8-4E71-8CB7-6021C9487E31}" destId="{32DE590D-20C6-A641-BD0B-DB66FF9CB358}" srcOrd="3" destOrd="0" parTransId="{7EE8542D-F127-FC4F-86FC-24453EFAD508}" sibTransId="{0DD6D4AB-23FF-EB4B-BDC6-7E8DACCCC96A}"/>
    <dgm:cxn modelId="{B77FC2B4-6BB2-48FF-B772-7C8617A233CB}" srcId="{9B84C560-98E8-4E71-8CB7-6021C9487E31}" destId="{7D71318F-8F40-4BB1-A93C-D90F7B6AE778}" srcOrd="1" destOrd="0" parTransId="{DA15B307-C612-4639-A7EF-B47950F78227}" sibTransId="{31DBAC7B-B48D-40E6-895D-BB9E9201B2F6}"/>
    <dgm:cxn modelId="{4E3BD4B4-2962-D84D-8752-2E73604212AE}" type="presOf" srcId="{2DA9A0B0-5EAC-374A-8CEA-C2C00C99814D}" destId="{400AC555-240E-4F05-9062-712C9F506DA1}" srcOrd="0" destOrd="0" presId="urn:microsoft.com/office/officeart/2018/2/layout/IconCircleList"/>
    <dgm:cxn modelId="{E65D23D4-E9CC-B848-9FC5-36433EA69845}" type="presOf" srcId="{245A5309-1D48-4CAA-B918-C67FCA45BE3E}" destId="{462C5921-B8F1-47FE-915B-E7A876DF5AB8}" srcOrd="0" destOrd="0" presId="urn:microsoft.com/office/officeart/2018/2/layout/IconCircleList"/>
    <dgm:cxn modelId="{F2A237D8-A841-49A1-A73A-E50B376B48E5}" srcId="{9B84C560-98E8-4E71-8CB7-6021C9487E31}" destId="{E40AF256-3293-4D40-9A62-30D89AB61F0C}" srcOrd="0" destOrd="0" parTransId="{A2455915-F69F-42D8-A5E0-43BC9581DE91}" sibTransId="{245A5309-1D48-4CAA-B918-C67FCA45BE3E}"/>
    <dgm:cxn modelId="{10640EE2-6368-A246-A20D-4549A39053C3}" type="presOf" srcId="{9B84C560-98E8-4E71-8CB7-6021C9487E31}" destId="{F4AF3944-CA75-4091-9922-B1278A6772E6}" srcOrd="0" destOrd="0" presId="urn:microsoft.com/office/officeart/2018/2/layout/IconCircleList"/>
    <dgm:cxn modelId="{5AD87BED-7463-7249-9ABC-7257DDC00920}" type="presOf" srcId="{E23B8D28-227E-E243-A043-D1EF34631138}" destId="{23180310-C244-47BC-8B40-848540E80FEB}" srcOrd="0" destOrd="0" presId="urn:microsoft.com/office/officeart/2018/2/layout/IconCircleList"/>
    <dgm:cxn modelId="{C4FFC500-BA6D-3D41-BB03-A380046EE075}" type="presParOf" srcId="{F4AF3944-CA75-4091-9922-B1278A6772E6}" destId="{E4627E78-D113-4EF1-A536-83E8A7FFBCC0}" srcOrd="0" destOrd="0" presId="urn:microsoft.com/office/officeart/2018/2/layout/IconCircleList"/>
    <dgm:cxn modelId="{0D6443FC-59FB-574E-9F33-178559B3DBCA}" type="presParOf" srcId="{E4627E78-D113-4EF1-A536-83E8A7FFBCC0}" destId="{4ED11AAF-2C6B-41F8-BDD2-3323409F14A9}" srcOrd="0" destOrd="0" presId="urn:microsoft.com/office/officeart/2018/2/layout/IconCircleList"/>
    <dgm:cxn modelId="{0C998300-7A52-384B-8F1F-8305E09B146F}" type="presParOf" srcId="{4ED11AAF-2C6B-41F8-BDD2-3323409F14A9}" destId="{13154150-465F-4431-BBBD-AABC75626BD7}" srcOrd="0" destOrd="0" presId="urn:microsoft.com/office/officeart/2018/2/layout/IconCircleList"/>
    <dgm:cxn modelId="{6DC7FC95-5780-724B-90B5-D06EFCAD04AC}" type="presParOf" srcId="{4ED11AAF-2C6B-41F8-BDD2-3323409F14A9}" destId="{E9DCC93D-6A0E-40B2-B0E8-B0B09FE6F69B}" srcOrd="1" destOrd="0" presId="urn:microsoft.com/office/officeart/2018/2/layout/IconCircleList"/>
    <dgm:cxn modelId="{1098168B-F158-D349-A388-C5F687CEFE0C}" type="presParOf" srcId="{4ED11AAF-2C6B-41F8-BDD2-3323409F14A9}" destId="{BD38E4C1-8FE3-4B39-AD4D-F34862863750}" srcOrd="2" destOrd="0" presId="urn:microsoft.com/office/officeart/2018/2/layout/IconCircleList"/>
    <dgm:cxn modelId="{C2F3AB8E-DD4D-554B-AC1F-B5379A78D5D3}" type="presParOf" srcId="{4ED11AAF-2C6B-41F8-BDD2-3323409F14A9}" destId="{ACDB74EB-67CD-4A41-A186-C78389BE486A}" srcOrd="3" destOrd="0" presId="urn:microsoft.com/office/officeart/2018/2/layout/IconCircleList"/>
    <dgm:cxn modelId="{242B7E5F-009E-7941-BC21-FC4B7D21984F}" type="presParOf" srcId="{E4627E78-D113-4EF1-A536-83E8A7FFBCC0}" destId="{462C5921-B8F1-47FE-915B-E7A876DF5AB8}" srcOrd="1" destOrd="0" presId="urn:microsoft.com/office/officeart/2018/2/layout/IconCircleList"/>
    <dgm:cxn modelId="{777FB066-BD9C-5A4E-A448-3F29D9712415}" type="presParOf" srcId="{E4627E78-D113-4EF1-A536-83E8A7FFBCC0}" destId="{3A76CF21-FFEF-41A2-B9CD-02F7AD095673}" srcOrd="2" destOrd="0" presId="urn:microsoft.com/office/officeart/2018/2/layout/IconCircleList"/>
    <dgm:cxn modelId="{833FA104-DF1E-AA47-B66D-48686224D7DD}" type="presParOf" srcId="{3A76CF21-FFEF-41A2-B9CD-02F7AD095673}" destId="{FB51DB2C-7A82-496A-9B08-6D8E6C13DB01}" srcOrd="0" destOrd="0" presId="urn:microsoft.com/office/officeart/2018/2/layout/IconCircleList"/>
    <dgm:cxn modelId="{1445954A-D237-7B46-B1E5-CF7BE5FAE31B}" type="presParOf" srcId="{3A76CF21-FFEF-41A2-B9CD-02F7AD095673}" destId="{768DC618-92B7-4A9E-B63C-FEF9B304C195}" srcOrd="1" destOrd="0" presId="urn:microsoft.com/office/officeart/2018/2/layout/IconCircleList"/>
    <dgm:cxn modelId="{B0C6C5E9-8B45-8649-B974-06E14E0F3305}" type="presParOf" srcId="{3A76CF21-FFEF-41A2-B9CD-02F7AD095673}" destId="{20A3D703-601F-436D-91BA-F2530D05857E}" srcOrd="2" destOrd="0" presId="urn:microsoft.com/office/officeart/2018/2/layout/IconCircleList"/>
    <dgm:cxn modelId="{543ED1C7-13D3-E948-8F15-56244198DA12}" type="presParOf" srcId="{3A76CF21-FFEF-41A2-B9CD-02F7AD095673}" destId="{254D9053-0F36-4460-BDB3-C45B0DD5168A}" srcOrd="3" destOrd="0" presId="urn:microsoft.com/office/officeart/2018/2/layout/IconCircleList"/>
    <dgm:cxn modelId="{149F4855-D19F-CC45-B57D-8ED9E0E221F1}" type="presParOf" srcId="{E4627E78-D113-4EF1-A536-83E8A7FFBCC0}" destId="{27C2186D-6329-475E-9FE7-2F0BBA6EF077}" srcOrd="3" destOrd="0" presId="urn:microsoft.com/office/officeart/2018/2/layout/IconCircleList"/>
    <dgm:cxn modelId="{ECE27976-6A17-334E-99EB-333541B5FC38}" type="presParOf" srcId="{E4627E78-D113-4EF1-A536-83E8A7FFBCC0}" destId="{99062FE7-EEE3-48B8-B7EF-0C76905FD281}" srcOrd="4" destOrd="0" presId="urn:microsoft.com/office/officeart/2018/2/layout/IconCircleList"/>
    <dgm:cxn modelId="{8828656A-1D36-9547-A519-DF07207A4395}" type="presParOf" srcId="{99062FE7-EEE3-48B8-B7EF-0C76905FD281}" destId="{BA58A37B-5158-4FE6-96C2-2A2286D59CA2}" srcOrd="0" destOrd="0" presId="urn:microsoft.com/office/officeart/2018/2/layout/IconCircleList"/>
    <dgm:cxn modelId="{2F23D022-BD71-9E45-B5A5-F9EA458A3A13}" type="presParOf" srcId="{99062FE7-EEE3-48B8-B7EF-0C76905FD281}" destId="{41E23325-9697-4E4A-8C0C-A035972BCD31}" srcOrd="1" destOrd="0" presId="urn:microsoft.com/office/officeart/2018/2/layout/IconCircleList"/>
    <dgm:cxn modelId="{7971C45F-BFEA-AF41-8253-2EE23F770C40}" type="presParOf" srcId="{99062FE7-EEE3-48B8-B7EF-0C76905FD281}" destId="{EF8E05DE-FC62-47F6-9939-E843D2C4F8F4}" srcOrd="2" destOrd="0" presId="urn:microsoft.com/office/officeart/2018/2/layout/IconCircleList"/>
    <dgm:cxn modelId="{3A7438AD-180D-4648-BE36-EF349B46BEBA}" type="presParOf" srcId="{99062FE7-EEE3-48B8-B7EF-0C76905FD281}" destId="{400AC555-240E-4F05-9062-712C9F506DA1}" srcOrd="3" destOrd="0" presId="urn:microsoft.com/office/officeart/2018/2/layout/IconCircleList"/>
    <dgm:cxn modelId="{988D5B2E-70CE-8344-860D-FA625DC124F5}" type="presParOf" srcId="{E4627E78-D113-4EF1-A536-83E8A7FFBCC0}" destId="{23180310-C244-47BC-8B40-848540E80FEB}" srcOrd="5" destOrd="0" presId="urn:microsoft.com/office/officeart/2018/2/layout/IconCircleList"/>
    <dgm:cxn modelId="{6CCD5664-AB1A-D14B-A6E6-37B158F557D4}" type="presParOf" srcId="{E4627E78-D113-4EF1-A536-83E8A7FFBCC0}" destId="{21D1B3CF-465F-44BD-80C7-9EA9817908D5}" srcOrd="6" destOrd="0" presId="urn:microsoft.com/office/officeart/2018/2/layout/IconCircleList"/>
    <dgm:cxn modelId="{C710C9AF-8FEC-DE4C-BE32-8C69A850A851}" type="presParOf" srcId="{21D1B3CF-465F-44BD-80C7-9EA9817908D5}" destId="{D0B2D274-B20B-4384-95D6-0FED1C5C84AE}" srcOrd="0" destOrd="0" presId="urn:microsoft.com/office/officeart/2018/2/layout/IconCircleList"/>
    <dgm:cxn modelId="{57CB8BC3-68E3-C641-9FF3-8E920B2D0AA2}" type="presParOf" srcId="{21D1B3CF-465F-44BD-80C7-9EA9817908D5}" destId="{8A696C96-F49F-4B08-99EC-0E3A6EF5F781}" srcOrd="1" destOrd="0" presId="urn:microsoft.com/office/officeart/2018/2/layout/IconCircleList"/>
    <dgm:cxn modelId="{843E7635-174F-2243-8FFE-3DD63EEBB547}" type="presParOf" srcId="{21D1B3CF-465F-44BD-80C7-9EA9817908D5}" destId="{1B2245AE-673C-49D1-84A5-D8F3F4701F49}" srcOrd="2" destOrd="0" presId="urn:microsoft.com/office/officeart/2018/2/layout/IconCircleList"/>
    <dgm:cxn modelId="{94EBE49B-A921-D645-8CC1-050F42506BE3}" type="presParOf" srcId="{21D1B3CF-465F-44BD-80C7-9EA9817908D5}" destId="{A297B569-4953-4BB0-B3FA-DB000B89D5D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B9807E-6D92-4D61-8892-90DD6852BE04}" type="doc">
      <dgm:prSet loTypeId="urn:microsoft.com/office/officeart/2016/7/layout/VerticalDownArrowProcess" loCatId="process" qsTypeId="urn:microsoft.com/office/officeart/2005/8/quickstyle/simple2" qsCatId="simple" csTypeId="urn:microsoft.com/office/officeart/2005/8/colors/accent2_2" csCatId="accent2" phldr="1"/>
      <dgm:spPr/>
      <dgm:t>
        <a:bodyPr/>
        <a:lstStyle/>
        <a:p>
          <a:endParaRPr lang="en-US"/>
        </a:p>
      </dgm:t>
    </dgm:pt>
    <dgm:pt modelId="{3E334193-DD6E-4B24-8FD4-481338F98ADC}">
      <dgm:prSet/>
      <dgm:spPr/>
      <dgm:t>
        <a:bodyPr/>
        <a:lstStyle/>
        <a:p>
          <a:r>
            <a:rPr lang="en-US" dirty="0" err="1"/>
            <a:t>Fornecer</a:t>
          </a:r>
          <a:endParaRPr lang="en-US" dirty="0"/>
        </a:p>
      </dgm:t>
    </dgm:pt>
    <dgm:pt modelId="{3E7AC586-1DE8-47E3-8E89-6A2F57315B3C}" type="parTrans" cxnId="{FBCD22B4-B98D-4A16-AC00-720D793B2461}">
      <dgm:prSet/>
      <dgm:spPr/>
      <dgm:t>
        <a:bodyPr/>
        <a:lstStyle/>
        <a:p>
          <a:endParaRPr lang="en-US"/>
        </a:p>
      </dgm:t>
    </dgm:pt>
    <dgm:pt modelId="{C96562A4-B7D0-4F70-999E-44078C09B14D}" type="sibTrans" cxnId="{FBCD22B4-B98D-4A16-AC00-720D793B2461}">
      <dgm:prSet/>
      <dgm:spPr/>
      <dgm:t>
        <a:bodyPr/>
        <a:lstStyle/>
        <a:p>
          <a:endParaRPr lang="en-US"/>
        </a:p>
      </dgm:t>
    </dgm:pt>
    <dgm:pt modelId="{0965E01F-2930-4E7A-A9D3-32507AEA2496}">
      <dgm:prSet/>
      <dgm:spPr/>
      <dgm:t>
        <a:bodyPr/>
        <a:lstStyle/>
        <a:p>
          <a:r>
            <a:rPr lang="en-GB" dirty="0" err="1"/>
            <a:t>Fornecer</a:t>
          </a:r>
          <a:r>
            <a:rPr lang="en-GB" dirty="0"/>
            <a:t> de forma </a:t>
          </a:r>
          <a:r>
            <a:rPr lang="en-GB" dirty="0" err="1"/>
            <a:t>estruturada</a:t>
          </a:r>
          <a:r>
            <a:rPr lang="en-GB" dirty="0"/>
            <a:t> e </a:t>
          </a:r>
          <a:r>
            <a:rPr lang="en-GB" dirty="0" err="1"/>
            <a:t>sistemática</a:t>
          </a:r>
          <a:r>
            <a:rPr lang="en-GB" dirty="0"/>
            <a:t> </a:t>
          </a:r>
          <a:r>
            <a:rPr lang="en-GB" dirty="0" err="1"/>
            <a:t>uma</a:t>
          </a:r>
          <a:r>
            <a:rPr lang="en-GB" dirty="0"/>
            <a:t> </a:t>
          </a:r>
          <a:r>
            <a:rPr lang="en-GB" dirty="0" err="1"/>
            <a:t>estrutura</a:t>
          </a:r>
          <a:r>
            <a:rPr lang="en-GB" dirty="0"/>
            <a:t> para </a:t>
          </a:r>
          <a:r>
            <a:rPr lang="en-GB" dirty="0" err="1"/>
            <a:t>promover</a:t>
          </a:r>
          <a:r>
            <a:rPr lang="en-GB" dirty="0"/>
            <a:t> a </a:t>
          </a:r>
          <a:r>
            <a:rPr lang="en-GB" dirty="0" err="1"/>
            <a:t>educação</a:t>
          </a:r>
          <a:r>
            <a:rPr lang="en-GB" dirty="0"/>
            <a:t> dos </a:t>
          </a:r>
          <a:r>
            <a:rPr lang="en-GB" dirty="0" err="1"/>
            <a:t>profissionais</a:t>
          </a:r>
          <a:r>
            <a:rPr lang="en-GB" dirty="0"/>
            <a:t> das </a:t>
          </a:r>
          <a:r>
            <a:rPr lang="en-GB" dirty="0" err="1"/>
            <a:t>cidades</a:t>
          </a:r>
          <a:r>
            <a:rPr lang="en-GB" dirty="0"/>
            <a:t> </a:t>
          </a:r>
          <a:r>
            <a:rPr lang="en-GB" dirty="0" err="1"/>
            <a:t>sobre</a:t>
          </a:r>
          <a:r>
            <a:rPr lang="en-GB" dirty="0"/>
            <a:t> </a:t>
          </a:r>
          <a:r>
            <a:rPr lang="en-GB" dirty="0" err="1"/>
            <a:t>resiliência</a:t>
          </a:r>
          <a:endParaRPr lang="en-US" dirty="0"/>
        </a:p>
      </dgm:t>
    </dgm:pt>
    <dgm:pt modelId="{82088EDB-A304-481B-93BB-78109EA3EACA}" type="parTrans" cxnId="{0027D5DA-8C5D-4C90-92BD-03B056FABCE1}">
      <dgm:prSet/>
      <dgm:spPr/>
      <dgm:t>
        <a:bodyPr/>
        <a:lstStyle/>
        <a:p>
          <a:endParaRPr lang="en-US"/>
        </a:p>
      </dgm:t>
    </dgm:pt>
    <dgm:pt modelId="{63EF2B3F-7684-43F7-BEDF-ED4D1685F60F}" type="sibTrans" cxnId="{0027D5DA-8C5D-4C90-92BD-03B056FABCE1}">
      <dgm:prSet/>
      <dgm:spPr/>
      <dgm:t>
        <a:bodyPr/>
        <a:lstStyle/>
        <a:p>
          <a:endParaRPr lang="en-US"/>
        </a:p>
      </dgm:t>
    </dgm:pt>
    <dgm:pt modelId="{71667363-3F55-47E3-BB37-70E47E8BF81A}">
      <dgm:prSet/>
      <dgm:spPr/>
      <dgm:t>
        <a:bodyPr/>
        <a:lstStyle/>
        <a:p>
          <a:r>
            <a:rPr lang="en-US" dirty="0" err="1"/>
            <a:t>Minimizar</a:t>
          </a:r>
          <a:r>
            <a:rPr lang="en-US" dirty="0"/>
            <a:t> / </a:t>
          </a:r>
          <a:r>
            <a:rPr lang="en-US" dirty="0" err="1"/>
            <a:t>Potencializar</a:t>
          </a:r>
          <a:endParaRPr lang="en-US" dirty="0"/>
        </a:p>
      </dgm:t>
    </dgm:pt>
    <dgm:pt modelId="{EEFC5B14-D822-467E-9269-4570CB7DE69D}" type="parTrans" cxnId="{9F0CC739-2061-4E27-A47E-055C564C0547}">
      <dgm:prSet/>
      <dgm:spPr/>
      <dgm:t>
        <a:bodyPr/>
        <a:lstStyle/>
        <a:p>
          <a:endParaRPr lang="en-US"/>
        </a:p>
      </dgm:t>
    </dgm:pt>
    <dgm:pt modelId="{CF9B17D4-8B13-4793-B24A-C7A18E326603}" type="sibTrans" cxnId="{9F0CC739-2061-4E27-A47E-055C564C0547}">
      <dgm:prSet/>
      <dgm:spPr/>
      <dgm:t>
        <a:bodyPr/>
        <a:lstStyle/>
        <a:p>
          <a:endParaRPr lang="en-US"/>
        </a:p>
      </dgm:t>
    </dgm:pt>
    <dgm:pt modelId="{909714B5-8402-4C8B-B117-834DC63CC698}">
      <dgm:prSet/>
      <dgm:spPr/>
      <dgm:t>
        <a:bodyPr/>
        <a:lstStyle/>
        <a:p>
          <a:r>
            <a:rPr lang="en-GB" dirty="0" err="1"/>
            <a:t>Minimizar</a:t>
          </a:r>
          <a:r>
            <a:rPr lang="en-GB" dirty="0"/>
            <a:t> as lacunas de </a:t>
          </a:r>
          <a:r>
            <a:rPr lang="en-GB" dirty="0" err="1"/>
            <a:t>competência</a:t>
          </a:r>
          <a:r>
            <a:rPr lang="en-GB" dirty="0"/>
            <a:t> e </a:t>
          </a:r>
          <a:r>
            <a:rPr lang="en-GB" dirty="0" err="1"/>
            <a:t>potencializar</a:t>
          </a:r>
          <a:r>
            <a:rPr lang="en-GB" dirty="0"/>
            <a:t> as </a:t>
          </a:r>
          <a:r>
            <a:rPr lang="en-GB" dirty="0" err="1"/>
            <a:t>habilidades</a:t>
          </a:r>
          <a:r>
            <a:rPr lang="en-GB" dirty="0"/>
            <a:t> para </a:t>
          </a:r>
          <a:r>
            <a:rPr lang="en-GB" dirty="0" err="1"/>
            <a:t>os</a:t>
          </a:r>
          <a:r>
            <a:rPr lang="en-GB" dirty="0"/>
            <a:t> </a:t>
          </a:r>
          <a:r>
            <a:rPr lang="en-GB" dirty="0" err="1"/>
            <a:t>profissionais</a:t>
          </a:r>
          <a:r>
            <a:rPr lang="en-GB" dirty="0"/>
            <a:t> das </a:t>
          </a:r>
          <a:r>
            <a:rPr lang="en-GB" dirty="0" err="1"/>
            <a:t>cidades</a:t>
          </a:r>
          <a:r>
            <a:rPr lang="en-GB" dirty="0"/>
            <a:t> </a:t>
          </a:r>
          <a:r>
            <a:rPr lang="en-GB" dirty="0" err="1"/>
            <a:t>sobre</a:t>
          </a:r>
          <a:r>
            <a:rPr lang="en-GB" dirty="0"/>
            <a:t> </a:t>
          </a:r>
          <a:r>
            <a:rPr lang="en-GB" dirty="0" err="1"/>
            <a:t>resiliência</a:t>
          </a:r>
          <a:r>
            <a:rPr lang="en-GB" dirty="0"/>
            <a:t>,</a:t>
          </a:r>
          <a:endParaRPr lang="en-US" dirty="0"/>
        </a:p>
      </dgm:t>
    </dgm:pt>
    <dgm:pt modelId="{4A5BDAA7-A315-4C55-B3E0-E1ED12962ACE}" type="parTrans" cxnId="{12B4BFD6-164A-443A-83C1-07966F1CD5F7}">
      <dgm:prSet/>
      <dgm:spPr/>
      <dgm:t>
        <a:bodyPr/>
        <a:lstStyle/>
        <a:p>
          <a:endParaRPr lang="en-US"/>
        </a:p>
      </dgm:t>
    </dgm:pt>
    <dgm:pt modelId="{9BBAB18A-8F27-4683-B743-23C5CDA9EAAA}" type="sibTrans" cxnId="{12B4BFD6-164A-443A-83C1-07966F1CD5F7}">
      <dgm:prSet/>
      <dgm:spPr/>
      <dgm:t>
        <a:bodyPr/>
        <a:lstStyle/>
        <a:p>
          <a:endParaRPr lang="en-US"/>
        </a:p>
      </dgm:t>
    </dgm:pt>
    <dgm:pt modelId="{D1974E03-6082-4C45-9E5E-C1C7EDE19755}">
      <dgm:prSet/>
      <dgm:spPr/>
      <dgm:t>
        <a:bodyPr/>
        <a:lstStyle/>
        <a:p>
          <a:r>
            <a:rPr lang="en-US" dirty="0" err="1"/>
            <a:t>Desenvolver</a:t>
          </a:r>
          <a:r>
            <a:rPr lang="en-US" dirty="0"/>
            <a:t> </a:t>
          </a:r>
        </a:p>
      </dgm:t>
    </dgm:pt>
    <dgm:pt modelId="{1F979BF5-5755-4DB3-96E3-E27098525ADB}" type="parTrans" cxnId="{D8232232-CE7B-403D-B6D9-3CB6721095D8}">
      <dgm:prSet/>
      <dgm:spPr/>
      <dgm:t>
        <a:bodyPr/>
        <a:lstStyle/>
        <a:p>
          <a:endParaRPr lang="en-US"/>
        </a:p>
      </dgm:t>
    </dgm:pt>
    <dgm:pt modelId="{B9BADBCC-3C88-49BE-9575-AFD26C40329C}" type="sibTrans" cxnId="{D8232232-CE7B-403D-B6D9-3CB6721095D8}">
      <dgm:prSet/>
      <dgm:spPr/>
      <dgm:t>
        <a:bodyPr/>
        <a:lstStyle/>
        <a:p>
          <a:endParaRPr lang="en-US"/>
        </a:p>
      </dgm:t>
    </dgm:pt>
    <dgm:pt modelId="{D4E52B7A-526F-4234-94AB-E8809CDB52CA}">
      <dgm:prSet/>
      <dgm:spPr/>
      <dgm:t>
        <a:bodyPr/>
        <a:lstStyle/>
        <a:p>
          <a:r>
            <a:rPr lang="en-GB" dirty="0" err="1"/>
            <a:t>Desenvolver</a:t>
          </a:r>
          <a:r>
            <a:rPr lang="en-GB" dirty="0"/>
            <a:t> um </a:t>
          </a:r>
          <a:r>
            <a:rPr lang="en-GB" dirty="0" err="1"/>
            <a:t>currículo</a:t>
          </a:r>
          <a:r>
            <a:rPr lang="en-GB" dirty="0"/>
            <a:t> </a:t>
          </a:r>
          <a:r>
            <a:rPr lang="en-GB" dirty="0" err="1"/>
            <a:t>inovador</a:t>
          </a:r>
          <a:r>
            <a:rPr lang="en-GB" dirty="0"/>
            <a:t> para SCROs, </a:t>
          </a:r>
          <a:r>
            <a:rPr lang="en-GB" dirty="0" err="1"/>
            <a:t>fornecendo</a:t>
          </a:r>
          <a:r>
            <a:rPr lang="en-GB" dirty="0"/>
            <a:t> ferramentas de </a:t>
          </a:r>
          <a:r>
            <a:rPr lang="en-GB" dirty="0" err="1"/>
            <a:t>aprendizado</a:t>
          </a:r>
          <a:r>
            <a:rPr lang="en-GB" dirty="0"/>
            <a:t> </a:t>
          </a:r>
          <a:r>
            <a:rPr lang="en-GB" dirty="0" err="1"/>
            <a:t>inovadoras</a:t>
          </a:r>
          <a:r>
            <a:rPr lang="en-GB" dirty="0"/>
            <a:t>,</a:t>
          </a:r>
          <a:endParaRPr lang="en-US" dirty="0"/>
        </a:p>
      </dgm:t>
    </dgm:pt>
    <dgm:pt modelId="{B8A112E0-4B1F-49C3-B25B-015A0E6CBB39}" type="parTrans" cxnId="{91DC5054-C6D5-4C40-97D4-9E5EBF754A96}">
      <dgm:prSet/>
      <dgm:spPr/>
      <dgm:t>
        <a:bodyPr/>
        <a:lstStyle/>
        <a:p>
          <a:endParaRPr lang="en-US"/>
        </a:p>
      </dgm:t>
    </dgm:pt>
    <dgm:pt modelId="{484E9323-FAA6-49C5-9A9C-C93259473E9E}" type="sibTrans" cxnId="{91DC5054-C6D5-4C40-97D4-9E5EBF754A96}">
      <dgm:prSet/>
      <dgm:spPr/>
      <dgm:t>
        <a:bodyPr/>
        <a:lstStyle/>
        <a:p>
          <a:endParaRPr lang="en-US"/>
        </a:p>
      </dgm:t>
    </dgm:pt>
    <dgm:pt modelId="{B22CA8E9-E8AE-472A-A0F3-522F2A21CD88}">
      <dgm:prSet/>
      <dgm:spPr/>
      <dgm:t>
        <a:bodyPr/>
        <a:lstStyle/>
        <a:p>
          <a:r>
            <a:rPr lang="en-US" dirty="0" err="1"/>
            <a:t>Construir</a:t>
          </a:r>
          <a:r>
            <a:rPr lang="en-US" dirty="0"/>
            <a:t> / </a:t>
          </a:r>
          <a:r>
            <a:rPr lang="en-US" dirty="0" err="1"/>
            <a:t>Melhorar</a:t>
          </a:r>
          <a:endParaRPr lang="en-US" dirty="0"/>
        </a:p>
      </dgm:t>
    </dgm:pt>
    <dgm:pt modelId="{9757E1F4-48AC-4442-A690-A32BBC213E39}" type="parTrans" cxnId="{09B4CDC9-BC41-4344-B7FE-DCAD33444540}">
      <dgm:prSet/>
      <dgm:spPr/>
      <dgm:t>
        <a:bodyPr/>
        <a:lstStyle/>
        <a:p>
          <a:endParaRPr lang="en-US"/>
        </a:p>
      </dgm:t>
    </dgm:pt>
    <dgm:pt modelId="{41071456-FDD2-418E-8AE2-2470C46D4B6F}" type="sibTrans" cxnId="{09B4CDC9-BC41-4344-B7FE-DCAD33444540}">
      <dgm:prSet/>
      <dgm:spPr/>
      <dgm:t>
        <a:bodyPr/>
        <a:lstStyle/>
        <a:p>
          <a:endParaRPr lang="en-US"/>
        </a:p>
      </dgm:t>
    </dgm:pt>
    <dgm:pt modelId="{AC784C05-2ECF-49E2-9DB4-61612E5681DC}">
      <dgm:prSet/>
      <dgm:spPr/>
      <dgm:t>
        <a:bodyPr/>
        <a:lstStyle/>
        <a:p>
          <a:r>
            <a:rPr lang="en-GB" dirty="0" err="1"/>
            <a:t>Desenvolvimento</a:t>
          </a:r>
          <a:r>
            <a:rPr lang="en-GB" dirty="0"/>
            <a:t> do </a:t>
          </a:r>
          <a:r>
            <a:rPr lang="en-GB" dirty="0" err="1"/>
            <a:t>trabalho</a:t>
          </a:r>
          <a:r>
            <a:rPr lang="en-GB" dirty="0"/>
            <a:t> </a:t>
          </a:r>
          <a:r>
            <a:rPr lang="en-GB" dirty="0" err="1"/>
            <a:t>entregue</a:t>
          </a:r>
          <a:r>
            <a:rPr lang="en-GB" dirty="0"/>
            <a:t> </a:t>
          </a:r>
          <a:r>
            <a:rPr lang="en-GB" dirty="0" err="1"/>
            <a:t>em</a:t>
          </a:r>
          <a:r>
            <a:rPr lang="en-GB" dirty="0"/>
            <a:t> outros </a:t>
          </a:r>
          <a:r>
            <a:rPr lang="en-GB" dirty="0" err="1"/>
            <a:t>projetos</a:t>
          </a:r>
          <a:r>
            <a:rPr lang="en-GB" dirty="0"/>
            <a:t> ERASMUS+, </a:t>
          </a:r>
          <a:r>
            <a:rPr lang="en-GB" dirty="0" err="1"/>
            <a:t>como</a:t>
          </a:r>
          <a:r>
            <a:rPr lang="en-GB" dirty="0"/>
            <a:t> o </a:t>
          </a:r>
          <a:r>
            <a:rPr lang="en-GB" dirty="0" err="1"/>
            <a:t>projeto</a:t>
          </a:r>
          <a:r>
            <a:rPr lang="en-GB" dirty="0"/>
            <a:t> </a:t>
          </a:r>
          <a:r>
            <a:rPr lang="en-GB" dirty="0" err="1"/>
            <a:t>SmartDevOps</a:t>
          </a:r>
          <a:r>
            <a:rPr lang="en-GB" dirty="0"/>
            <a:t>,</a:t>
          </a:r>
          <a:endParaRPr lang="en-US" dirty="0"/>
        </a:p>
      </dgm:t>
    </dgm:pt>
    <dgm:pt modelId="{FFB4931A-5ECC-45A2-9BAC-A5AAEFA1FBF2}" type="parTrans" cxnId="{2A9B8053-1544-4C32-A75E-9A23DA696CD4}">
      <dgm:prSet/>
      <dgm:spPr/>
      <dgm:t>
        <a:bodyPr/>
        <a:lstStyle/>
        <a:p>
          <a:endParaRPr lang="en-US"/>
        </a:p>
      </dgm:t>
    </dgm:pt>
    <dgm:pt modelId="{D827A3E3-F3F2-4238-BF4F-A76B5A834AFF}" type="sibTrans" cxnId="{2A9B8053-1544-4C32-A75E-9A23DA696CD4}">
      <dgm:prSet/>
      <dgm:spPr/>
      <dgm:t>
        <a:bodyPr/>
        <a:lstStyle/>
        <a:p>
          <a:endParaRPr lang="en-US"/>
        </a:p>
      </dgm:t>
    </dgm:pt>
    <dgm:pt modelId="{A3908E01-8D92-45D6-8886-78874A0477F8}">
      <dgm:prSet/>
      <dgm:spPr/>
      <dgm:t>
        <a:bodyPr/>
        <a:lstStyle/>
        <a:p>
          <a:r>
            <a:rPr lang="en-US" dirty="0" err="1"/>
            <a:t>Promover</a:t>
          </a:r>
          <a:endParaRPr lang="en-US" dirty="0"/>
        </a:p>
      </dgm:t>
    </dgm:pt>
    <dgm:pt modelId="{8F2C853B-CE0E-4C06-82FD-B6767AB60596}" type="parTrans" cxnId="{A3DEE56C-AD1E-48AF-B9E2-B51BE8AF22DD}">
      <dgm:prSet/>
      <dgm:spPr/>
      <dgm:t>
        <a:bodyPr/>
        <a:lstStyle/>
        <a:p>
          <a:endParaRPr lang="en-US"/>
        </a:p>
      </dgm:t>
    </dgm:pt>
    <dgm:pt modelId="{49AB4E8A-D04A-49CA-8B4E-8C6A8F0F1A69}" type="sibTrans" cxnId="{A3DEE56C-AD1E-48AF-B9E2-B51BE8AF22DD}">
      <dgm:prSet/>
      <dgm:spPr/>
      <dgm:t>
        <a:bodyPr/>
        <a:lstStyle/>
        <a:p>
          <a:endParaRPr lang="en-US"/>
        </a:p>
      </dgm:t>
    </dgm:pt>
    <dgm:pt modelId="{0CB6BA3E-BA56-4DEE-A5C9-492B2CB44A6B}">
      <dgm:prSet/>
      <dgm:spPr/>
      <dgm:t>
        <a:bodyPr/>
        <a:lstStyle/>
        <a:p>
          <a:r>
            <a:rPr lang="en-GB" dirty="0" err="1"/>
            <a:t>Promover</a:t>
          </a:r>
          <a:r>
            <a:rPr lang="en-GB" dirty="0"/>
            <a:t> a </a:t>
          </a:r>
          <a:r>
            <a:rPr lang="en-GB" dirty="0" err="1"/>
            <a:t>Colaboração</a:t>
          </a:r>
          <a:r>
            <a:rPr lang="en-GB" dirty="0"/>
            <a:t> com a </a:t>
          </a:r>
          <a:r>
            <a:rPr lang="en-GB" dirty="0" err="1"/>
            <a:t>comunidade</a:t>
          </a:r>
          <a:r>
            <a:rPr lang="en-GB" dirty="0"/>
            <a:t> </a:t>
          </a:r>
          <a:r>
            <a:rPr lang="en-GB" dirty="0" err="1"/>
            <a:t>Europeia</a:t>
          </a:r>
          <a:r>
            <a:rPr lang="en-GB" dirty="0"/>
            <a:t> </a:t>
          </a:r>
          <a:r>
            <a:rPr lang="en-GB" dirty="0" err="1"/>
            <a:t>na</a:t>
          </a:r>
          <a:r>
            <a:rPr lang="en-GB" dirty="0"/>
            <a:t> </a:t>
          </a:r>
          <a:r>
            <a:rPr lang="en-GB" dirty="0" err="1"/>
            <a:t>educação</a:t>
          </a:r>
          <a:r>
            <a:rPr lang="en-GB" dirty="0"/>
            <a:t> de </a:t>
          </a:r>
          <a:r>
            <a:rPr lang="en-GB" dirty="0" err="1"/>
            <a:t>profissionais</a:t>
          </a:r>
          <a:r>
            <a:rPr lang="en-GB" dirty="0"/>
            <a:t> para </a:t>
          </a:r>
          <a:r>
            <a:rPr lang="en-GB" dirty="0" err="1"/>
            <a:t>acompanhar</a:t>
          </a:r>
          <a:r>
            <a:rPr lang="en-GB" dirty="0"/>
            <a:t> a </a:t>
          </a:r>
          <a:r>
            <a:rPr lang="en-GB" dirty="0" err="1"/>
            <a:t>evolução</a:t>
          </a:r>
          <a:r>
            <a:rPr lang="en-GB" dirty="0"/>
            <a:t> das </a:t>
          </a:r>
          <a:r>
            <a:rPr lang="en-GB" dirty="0" err="1"/>
            <a:t>Cidades</a:t>
          </a:r>
          <a:r>
            <a:rPr lang="en-GB" dirty="0"/>
            <a:t> e a </a:t>
          </a:r>
          <a:r>
            <a:rPr lang="en-GB" dirty="0" err="1"/>
            <a:t>transformação</a:t>
          </a:r>
          <a:r>
            <a:rPr lang="en-GB" dirty="0"/>
            <a:t> digital.</a:t>
          </a:r>
          <a:endParaRPr lang="en-US" dirty="0"/>
        </a:p>
      </dgm:t>
    </dgm:pt>
    <dgm:pt modelId="{13189419-4893-4D6E-A43E-0C92B6161ADD}" type="parTrans" cxnId="{72F064BF-2630-4D4C-9B24-FC9DF47AF2C7}">
      <dgm:prSet/>
      <dgm:spPr/>
      <dgm:t>
        <a:bodyPr/>
        <a:lstStyle/>
        <a:p>
          <a:endParaRPr lang="en-US"/>
        </a:p>
      </dgm:t>
    </dgm:pt>
    <dgm:pt modelId="{E4E1CAB2-2E82-490E-B5DA-C576FDAE95C9}" type="sibTrans" cxnId="{72F064BF-2630-4D4C-9B24-FC9DF47AF2C7}">
      <dgm:prSet/>
      <dgm:spPr/>
      <dgm:t>
        <a:bodyPr/>
        <a:lstStyle/>
        <a:p>
          <a:endParaRPr lang="en-US"/>
        </a:p>
      </dgm:t>
    </dgm:pt>
    <dgm:pt modelId="{AB25C473-A20D-8B4A-948C-52719DDD5AA8}" type="pres">
      <dgm:prSet presAssocID="{FBB9807E-6D92-4D61-8892-90DD6852BE04}" presName="Name0" presStyleCnt="0">
        <dgm:presLayoutVars>
          <dgm:dir/>
          <dgm:animLvl val="lvl"/>
          <dgm:resizeHandles val="exact"/>
        </dgm:presLayoutVars>
      </dgm:prSet>
      <dgm:spPr/>
    </dgm:pt>
    <dgm:pt modelId="{192544F7-C793-DF42-88BB-4B4EF8A5D082}" type="pres">
      <dgm:prSet presAssocID="{A3908E01-8D92-45D6-8886-78874A0477F8}" presName="boxAndChildren" presStyleCnt="0"/>
      <dgm:spPr/>
    </dgm:pt>
    <dgm:pt modelId="{C88D90F6-9E17-D146-BF1F-9BFE4CAA97F5}" type="pres">
      <dgm:prSet presAssocID="{A3908E01-8D92-45D6-8886-78874A0477F8}" presName="parentTextBox" presStyleLbl="alignNode1" presStyleIdx="0" presStyleCnt="5"/>
      <dgm:spPr/>
    </dgm:pt>
    <dgm:pt modelId="{121AA685-40FD-4445-955D-9A191D58E973}" type="pres">
      <dgm:prSet presAssocID="{A3908E01-8D92-45D6-8886-78874A0477F8}" presName="descendantBox" presStyleLbl="bgAccFollowNode1" presStyleIdx="0" presStyleCnt="5"/>
      <dgm:spPr/>
    </dgm:pt>
    <dgm:pt modelId="{5B7EC1B3-61EA-0949-9866-A3C0443DD71B}" type="pres">
      <dgm:prSet presAssocID="{41071456-FDD2-418E-8AE2-2470C46D4B6F}" presName="sp" presStyleCnt="0"/>
      <dgm:spPr/>
    </dgm:pt>
    <dgm:pt modelId="{999BB9B0-4A00-C64B-B72E-CADA60488970}" type="pres">
      <dgm:prSet presAssocID="{B22CA8E9-E8AE-472A-A0F3-522F2A21CD88}" presName="arrowAndChildren" presStyleCnt="0"/>
      <dgm:spPr/>
    </dgm:pt>
    <dgm:pt modelId="{13408D73-E7D0-9D4E-9112-CCD97E7970D3}" type="pres">
      <dgm:prSet presAssocID="{B22CA8E9-E8AE-472A-A0F3-522F2A21CD88}" presName="parentTextArrow" presStyleLbl="node1" presStyleIdx="0" presStyleCnt="0"/>
      <dgm:spPr/>
    </dgm:pt>
    <dgm:pt modelId="{BBC9D2B1-B91C-E740-942B-0D92A00ADA38}" type="pres">
      <dgm:prSet presAssocID="{B22CA8E9-E8AE-472A-A0F3-522F2A21CD88}" presName="arrow" presStyleLbl="alignNode1" presStyleIdx="1" presStyleCnt="5"/>
      <dgm:spPr/>
    </dgm:pt>
    <dgm:pt modelId="{AD22332A-0FAE-7B42-8F5B-97B115A7CACF}" type="pres">
      <dgm:prSet presAssocID="{B22CA8E9-E8AE-472A-A0F3-522F2A21CD88}" presName="descendantArrow" presStyleLbl="bgAccFollowNode1" presStyleIdx="1" presStyleCnt="5"/>
      <dgm:spPr/>
    </dgm:pt>
    <dgm:pt modelId="{12F4D652-01EA-8D44-B9EA-18671A7C0AF5}" type="pres">
      <dgm:prSet presAssocID="{B9BADBCC-3C88-49BE-9575-AFD26C40329C}" presName="sp" presStyleCnt="0"/>
      <dgm:spPr/>
    </dgm:pt>
    <dgm:pt modelId="{AB26A5F6-F43E-3E4B-8602-2F6D31AA2719}" type="pres">
      <dgm:prSet presAssocID="{D1974E03-6082-4C45-9E5E-C1C7EDE19755}" presName="arrowAndChildren" presStyleCnt="0"/>
      <dgm:spPr/>
    </dgm:pt>
    <dgm:pt modelId="{562DE970-60C2-9548-BCBD-95C8C51FB73F}" type="pres">
      <dgm:prSet presAssocID="{D1974E03-6082-4C45-9E5E-C1C7EDE19755}" presName="parentTextArrow" presStyleLbl="node1" presStyleIdx="0" presStyleCnt="0"/>
      <dgm:spPr/>
    </dgm:pt>
    <dgm:pt modelId="{D62F2B92-0D60-1647-9E80-AABDA204A41A}" type="pres">
      <dgm:prSet presAssocID="{D1974E03-6082-4C45-9E5E-C1C7EDE19755}" presName="arrow" presStyleLbl="alignNode1" presStyleIdx="2" presStyleCnt="5"/>
      <dgm:spPr/>
    </dgm:pt>
    <dgm:pt modelId="{ED227E1E-B015-C940-92C9-07893E93B58C}" type="pres">
      <dgm:prSet presAssocID="{D1974E03-6082-4C45-9E5E-C1C7EDE19755}" presName="descendantArrow" presStyleLbl="bgAccFollowNode1" presStyleIdx="2" presStyleCnt="5"/>
      <dgm:spPr/>
    </dgm:pt>
    <dgm:pt modelId="{C1B37A3C-7DD3-EA42-A0CF-A9036FF90D41}" type="pres">
      <dgm:prSet presAssocID="{CF9B17D4-8B13-4793-B24A-C7A18E326603}" presName="sp" presStyleCnt="0"/>
      <dgm:spPr/>
    </dgm:pt>
    <dgm:pt modelId="{1864F75E-0E99-CE43-BEED-297C56FEA06C}" type="pres">
      <dgm:prSet presAssocID="{71667363-3F55-47E3-BB37-70E47E8BF81A}" presName="arrowAndChildren" presStyleCnt="0"/>
      <dgm:spPr/>
    </dgm:pt>
    <dgm:pt modelId="{B4703AF8-CAC6-AA4C-A900-3E82D7E71D67}" type="pres">
      <dgm:prSet presAssocID="{71667363-3F55-47E3-BB37-70E47E8BF81A}" presName="parentTextArrow" presStyleLbl="node1" presStyleIdx="0" presStyleCnt="0"/>
      <dgm:spPr/>
    </dgm:pt>
    <dgm:pt modelId="{F14317BB-160F-1246-BCB2-1451D2F99094}" type="pres">
      <dgm:prSet presAssocID="{71667363-3F55-47E3-BB37-70E47E8BF81A}" presName="arrow" presStyleLbl="alignNode1" presStyleIdx="3" presStyleCnt="5"/>
      <dgm:spPr/>
    </dgm:pt>
    <dgm:pt modelId="{50B9D6DE-2767-1747-8373-A981808B6ECB}" type="pres">
      <dgm:prSet presAssocID="{71667363-3F55-47E3-BB37-70E47E8BF81A}" presName="descendantArrow" presStyleLbl="bgAccFollowNode1" presStyleIdx="3" presStyleCnt="5"/>
      <dgm:spPr/>
    </dgm:pt>
    <dgm:pt modelId="{88C72576-0943-344F-ADF6-F868BAA4FFE7}" type="pres">
      <dgm:prSet presAssocID="{C96562A4-B7D0-4F70-999E-44078C09B14D}" presName="sp" presStyleCnt="0"/>
      <dgm:spPr/>
    </dgm:pt>
    <dgm:pt modelId="{0279001C-7690-FF42-8007-36E2D5425030}" type="pres">
      <dgm:prSet presAssocID="{3E334193-DD6E-4B24-8FD4-481338F98ADC}" presName="arrowAndChildren" presStyleCnt="0"/>
      <dgm:spPr/>
    </dgm:pt>
    <dgm:pt modelId="{F7E23734-F478-5143-8FFF-5714FED7D5EA}" type="pres">
      <dgm:prSet presAssocID="{3E334193-DD6E-4B24-8FD4-481338F98ADC}" presName="parentTextArrow" presStyleLbl="node1" presStyleIdx="0" presStyleCnt="0"/>
      <dgm:spPr/>
    </dgm:pt>
    <dgm:pt modelId="{EE29F83E-A22E-0F41-8D72-B6839DAD2972}" type="pres">
      <dgm:prSet presAssocID="{3E334193-DD6E-4B24-8FD4-481338F98ADC}" presName="arrow" presStyleLbl="alignNode1" presStyleIdx="4" presStyleCnt="5"/>
      <dgm:spPr/>
    </dgm:pt>
    <dgm:pt modelId="{B4B7EBA3-CC8B-7945-BFC7-E7C15777D878}" type="pres">
      <dgm:prSet presAssocID="{3E334193-DD6E-4B24-8FD4-481338F98ADC}" presName="descendantArrow" presStyleLbl="bgAccFollowNode1" presStyleIdx="4" presStyleCnt="5"/>
      <dgm:spPr/>
    </dgm:pt>
  </dgm:ptLst>
  <dgm:cxnLst>
    <dgm:cxn modelId="{56B0031B-EDE6-AF49-9187-E35C43E02150}" type="presOf" srcId="{B22CA8E9-E8AE-472A-A0F3-522F2A21CD88}" destId="{13408D73-E7D0-9D4E-9112-CCD97E7970D3}" srcOrd="0" destOrd="0" presId="urn:microsoft.com/office/officeart/2016/7/layout/VerticalDownArrowProcess"/>
    <dgm:cxn modelId="{159B1C25-6F85-0C4E-BA67-22FE23F53428}" type="presOf" srcId="{0CB6BA3E-BA56-4DEE-A5C9-492B2CB44A6B}" destId="{121AA685-40FD-4445-955D-9A191D58E973}" srcOrd="0" destOrd="0" presId="urn:microsoft.com/office/officeart/2016/7/layout/VerticalDownArrowProcess"/>
    <dgm:cxn modelId="{0A27B125-E491-F745-AEF2-9D56E53EA1F8}" type="presOf" srcId="{71667363-3F55-47E3-BB37-70E47E8BF81A}" destId="{F14317BB-160F-1246-BCB2-1451D2F99094}" srcOrd="1" destOrd="0" presId="urn:microsoft.com/office/officeart/2016/7/layout/VerticalDownArrowProcess"/>
    <dgm:cxn modelId="{2B40562F-CDAB-A94B-85B1-54B2B9575D8C}" type="presOf" srcId="{D1974E03-6082-4C45-9E5E-C1C7EDE19755}" destId="{562DE970-60C2-9548-BCBD-95C8C51FB73F}" srcOrd="0" destOrd="0" presId="urn:microsoft.com/office/officeart/2016/7/layout/VerticalDownArrowProcess"/>
    <dgm:cxn modelId="{D8232232-CE7B-403D-B6D9-3CB6721095D8}" srcId="{FBB9807E-6D92-4D61-8892-90DD6852BE04}" destId="{D1974E03-6082-4C45-9E5E-C1C7EDE19755}" srcOrd="2" destOrd="0" parTransId="{1F979BF5-5755-4DB3-96E3-E27098525ADB}" sibTransId="{B9BADBCC-3C88-49BE-9575-AFD26C40329C}"/>
    <dgm:cxn modelId="{9F0CC739-2061-4E27-A47E-055C564C0547}" srcId="{FBB9807E-6D92-4D61-8892-90DD6852BE04}" destId="{71667363-3F55-47E3-BB37-70E47E8BF81A}" srcOrd="1" destOrd="0" parTransId="{EEFC5B14-D822-467E-9269-4570CB7DE69D}" sibTransId="{CF9B17D4-8B13-4793-B24A-C7A18E326603}"/>
    <dgm:cxn modelId="{84609E45-E3F8-2644-97A9-876F73627F20}" type="presOf" srcId="{B22CA8E9-E8AE-472A-A0F3-522F2A21CD88}" destId="{BBC9D2B1-B91C-E740-942B-0D92A00ADA38}" srcOrd="1" destOrd="0" presId="urn:microsoft.com/office/officeart/2016/7/layout/VerticalDownArrowProcess"/>
    <dgm:cxn modelId="{5AD10452-29BA-944B-9925-2459275C8FB5}" type="presOf" srcId="{FBB9807E-6D92-4D61-8892-90DD6852BE04}" destId="{AB25C473-A20D-8B4A-948C-52719DDD5AA8}" srcOrd="0" destOrd="0" presId="urn:microsoft.com/office/officeart/2016/7/layout/VerticalDownArrowProcess"/>
    <dgm:cxn modelId="{2A9B8053-1544-4C32-A75E-9A23DA696CD4}" srcId="{B22CA8E9-E8AE-472A-A0F3-522F2A21CD88}" destId="{AC784C05-2ECF-49E2-9DB4-61612E5681DC}" srcOrd="0" destOrd="0" parTransId="{FFB4931A-5ECC-45A2-9BAC-A5AAEFA1FBF2}" sibTransId="{D827A3E3-F3F2-4238-BF4F-A76B5A834AFF}"/>
    <dgm:cxn modelId="{91DC5054-C6D5-4C40-97D4-9E5EBF754A96}" srcId="{D1974E03-6082-4C45-9E5E-C1C7EDE19755}" destId="{D4E52B7A-526F-4234-94AB-E8809CDB52CA}" srcOrd="0" destOrd="0" parTransId="{B8A112E0-4B1F-49C3-B25B-015A0E6CBB39}" sibTransId="{484E9323-FAA6-49C5-9A9C-C93259473E9E}"/>
    <dgm:cxn modelId="{B42E0D66-5B43-0343-92B8-3D1E22DC5196}" type="presOf" srcId="{71667363-3F55-47E3-BB37-70E47E8BF81A}" destId="{B4703AF8-CAC6-AA4C-A900-3E82D7E71D67}" srcOrd="0" destOrd="0" presId="urn:microsoft.com/office/officeart/2016/7/layout/VerticalDownArrowProcess"/>
    <dgm:cxn modelId="{A3DEE56C-AD1E-48AF-B9E2-B51BE8AF22DD}" srcId="{FBB9807E-6D92-4D61-8892-90DD6852BE04}" destId="{A3908E01-8D92-45D6-8886-78874A0477F8}" srcOrd="4" destOrd="0" parTransId="{8F2C853B-CE0E-4C06-82FD-B6767AB60596}" sibTransId="{49AB4E8A-D04A-49CA-8B4E-8C6A8F0F1A69}"/>
    <dgm:cxn modelId="{E3FD8770-57B9-9D4F-A2A1-48E1C056F7EB}" type="presOf" srcId="{3E334193-DD6E-4B24-8FD4-481338F98ADC}" destId="{EE29F83E-A22E-0F41-8D72-B6839DAD2972}" srcOrd="1" destOrd="0" presId="urn:microsoft.com/office/officeart/2016/7/layout/VerticalDownArrowProcess"/>
    <dgm:cxn modelId="{61ED0D75-8F92-6D47-B58C-31718365DA23}" type="presOf" srcId="{0965E01F-2930-4E7A-A9D3-32507AEA2496}" destId="{B4B7EBA3-CC8B-7945-BFC7-E7C15777D878}" srcOrd="0" destOrd="0" presId="urn:microsoft.com/office/officeart/2016/7/layout/VerticalDownArrowProcess"/>
    <dgm:cxn modelId="{CE01DA85-286A-DA4F-8EC8-D4D96F84D8C5}" type="presOf" srcId="{3E334193-DD6E-4B24-8FD4-481338F98ADC}" destId="{F7E23734-F478-5143-8FFF-5714FED7D5EA}" srcOrd="0" destOrd="0" presId="urn:microsoft.com/office/officeart/2016/7/layout/VerticalDownArrowProcess"/>
    <dgm:cxn modelId="{FBCD22B4-B98D-4A16-AC00-720D793B2461}" srcId="{FBB9807E-6D92-4D61-8892-90DD6852BE04}" destId="{3E334193-DD6E-4B24-8FD4-481338F98ADC}" srcOrd="0" destOrd="0" parTransId="{3E7AC586-1DE8-47E3-8E89-6A2F57315B3C}" sibTransId="{C96562A4-B7D0-4F70-999E-44078C09B14D}"/>
    <dgm:cxn modelId="{659125BD-AE5B-B445-9429-08C698B3D3D2}" type="presOf" srcId="{AC784C05-2ECF-49E2-9DB4-61612E5681DC}" destId="{AD22332A-0FAE-7B42-8F5B-97B115A7CACF}" srcOrd="0" destOrd="0" presId="urn:microsoft.com/office/officeart/2016/7/layout/VerticalDownArrowProcess"/>
    <dgm:cxn modelId="{72F064BF-2630-4D4C-9B24-FC9DF47AF2C7}" srcId="{A3908E01-8D92-45D6-8886-78874A0477F8}" destId="{0CB6BA3E-BA56-4DEE-A5C9-492B2CB44A6B}" srcOrd="0" destOrd="0" parTransId="{13189419-4893-4D6E-A43E-0C92B6161ADD}" sibTransId="{E4E1CAB2-2E82-490E-B5DA-C576FDAE95C9}"/>
    <dgm:cxn modelId="{09B4CDC9-BC41-4344-B7FE-DCAD33444540}" srcId="{FBB9807E-6D92-4D61-8892-90DD6852BE04}" destId="{B22CA8E9-E8AE-472A-A0F3-522F2A21CD88}" srcOrd="3" destOrd="0" parTransId="{9757E1F4-48AC-4442-A690-A32BBC213E39}" sibTransId="{41071456-FDD2-418E-8AE2-2470C46D4B6F}"/>
    <dgm:cxn modelId="{8037E1CB-B1A8-D045-9C26-CEA8194CFB68}" type="presOf" srcId="{A3908E01-8D92-45D6-8886-78874A0477F8}" destId="{C88D90F6-9E17-D146-BF1F-9BFE4CAA97F5}" srcOrd="0" destOrd="0" presId="urn:microsoft.com/office/officeart/2016/7/layout/VerticalDownArrowProcess"/>
    <dgm:cxn modelId="{12B4BFD6-164A-443A-83C1-07966F1CD5F7}" srcId="{71667363-3F55-47E3-BB37-70E47E8BF81A}" destId="{909714B5-8402-4C8B-B117-834DC63CC698}" srcOrd="0" destOrd="0" parTransId="{4A5BDAA7-A315-4C55-B3E0-E1ED12962ACE}" sibTransId="{9BBAB18A-8F27-4683-B743-23C5CDA9EAAA}"/>
    <dgm:cxn modelId="{0027D5DA-8C5D-4C90-92BD-03B056FABCE1}" srcId="{3E334193-DD6E-4B24-8FD4-481338F98ADC}" destId="{0965E01F-2930-4E7A-A9D3-32507AEA2496}" srcOrd="0" destOrd="0" parTransId="{82088EDB-A304-481B-93BB-78109EA3EACA}" sibTransId="{63EF2B3F-7684-43F7-BEDF-ED4D1685F60F}"/>
    <dgm:cxn modelId="{6FF518E0-A3C3-F54F-B057-41ACF4476C2D}" type="presOf" srcId="{D4E52B7A-526F-4234-94AB-E8809CDB52CA}" destId="{ED227E1E-B015-C940-92C9-07893E93B58C}" srcOrd="0" destOrd="0" presId="urn:microsoft.com/office/officeart/2016/7/layout/VerticalDownArrowProcess"/>
    <dgm:cxn modelId="{86DC4AE5-1D85-E747-BEEF-D1B2A19F7C86}" type="presOf" srcId="{D1974E03-6082-4C45-9E5E-C1C7EDE19755}" destId="{D62F2B92-0D60-1647-9E80-AABDA204A41A}" srcOrd="1" destOrd="0" presId="urn:microsoft.com/office/officeart/2016/7/layout/VerticalDownArrowProcess"/>
    <dgm:cxn modelId="{516CCCE9-B0A6-A646-AE14-BDE39AECACF8}" type="presOf" srcId="{909714B5-8402-4C8B-B117-834DC63CC698}" destId="{50B9D6DE-2767-1747-8373-A981808B6ECB}" srcOrd="0" destOrd="0" presId="urn:microsoft.com/office/officeart/2016/7/layout/VerticalDownArrowProcess"/>
    <dgm:cxn modelId="{1653F790-5C05-2A42-AB15-8B12C93B9134}" type="presParOf" srcId="{AB25C473-A20D-8B4A-948C-52719DDD5AA8}" destId="{192544F7-C793-DF42-88BB-4B4EF8A5D082}" srcOrd="0" destOrd="0" presId="urn:microsoft.com/office/officeart/2016/7/layout/VerticalDownArrowProcess"/>
    <dgm:cxn modelId="{8886D8D4-5553-5549-9F7B-A47D587F8C81}" type="presParOf" srcId="{192544F7-C793-DF42-88BB-4B4EF8A5D082}" destId="{C88D90F6-9E17-D146-BF1F-9BFE4CAA97F5}" srcOrd="0" destOrd="0" presId="urn:microsoft.com/office/officeart/2016/7/layout/VerticalDownArrowProcess"/>
    <dgm:cxn modelId="{C01A1C06-AD98-B540-AB08-A713E5BC72FC}" type="presParOf" srcId="{192544F7-C793-DF42-88BB-4B4EF8A5D082}" destId="{121AA685-40FD-4445-955D-9A191D58E973}" srcOrd="1" destOrd="0" presId="urn:microsoft.com/office/officeart/2016/7/layout/VerticalDownArrowProcess"/>
    <dgm:cxn modelId="{3C5F1DAD-D075-834E-AB6E-921EB2871DC2}" type="presParOf" srcId="{AB25C473-A20D-8B4A-948C-52719DDD5AA8}" destId="{5B7EC1B3-61EA-0949-9866-A3C0443DD71B}" srcOrd="1" destOrd="0" presId="urn:microsoft.com/office/officeart/2016/7/layout/VerticalDownArrowProcess"/>
    <dgm:cxn modelId="{9146E74E-B524-1244-A62D-5FCBC483140F}" type="presParOf" srcId="{AB25C473-A20D-8B4A-948C-52719DDD5AA8}" destId="{999BB9B0-4A00-C64B-B72E-CADA60488970}" srcOrd="2" destOrd="0" presId="urn:microsoft.com/office/officeart/2016/7/layout/VerticalDownArrowProcess"/>
    <dgm:cxn modelId="{CFEFF0EE-0DB5-9640-B72C-C699F99EDBAA}" type="presParOf" srcId="{999BB9B0-4A00-C64B-B72E-CADA60488970}" destId="{13408D73-E7D0-9D4E-9112-CCD97E7970D3}" srcOrd="0" destOrd="0" presId="urn:microsoft.com/office/officeart/2016/7/layout/VerticalDownArrowProcess"/>
    <dgm:cxn modelId="{9214FD2C-509D-0F44-8638-957E0560F432}" type="presParOf" srcId="{999BB9B0-4A00-C64B-B72E-CADA60488970}" destId="{BBC9D2B1-B91C-E740-942B-0D92A00ADA38}" srcOrd="1" destOrd="0" presId="urn:microsoft.com/office/officeart/2016/7/layout/VerticalDownArrowProcess"/>
    <dgm:cxn modelId="{5E54C90D-8EB2-2149-9719-15547E6621B2}" type="presParOf" srcId="{999BB9B0-4A00-C64B-B72E-CADA60488970}" destId="{AD22332A-0FAE-7B42-8F5B-97B115A7CACF}" srcOrd="2" destOrd="0" presId="urn:microsoft.com/office/officeart/2016/7/layout/VerticalDownArrowProcess"/>
    <dgm:cxn modelId="{8D111C4E-EC4A-814C-9DA3-93E4310F9DF9}" type="presParOf" srcId="{AB25C473-A20D-8B4A-948C-52719DDD5AA8}" destId="{12F4D652-01EA-8D44-B9EA-18671A7C0AF5}" srcOrd="3" destOrd="0" presId="urn:microsoft.com/office/officeart/2016/7/layout/VerticalDownArrowProcess"/>
    <dgm:cxn modelId="{0935DA51-127F-CF48-9D59-27614CD5263C}" type="presParOf" srcId="{AB25C473-A20D-8B4A-948C-52719DDD5AA8}" destId="{AB26A5F6-F43E-3E4B-8602-2F6D31AA2719}" srcOrd="4" destOrd="0" presId="urn:microsoft.com/office/officeart/2016/7/layout/VerticalDownArrowProcess"/>
    <dgm:cxn modelId="{E89E5747-1008-C246-B8B5-4C15F571960C}" type="presParOf" srcId="{AB26A5F6-F43E-3E4B-8602-2F6D31AA2719}" destId="{562DE970-60C2-9548-BCBD-95C8C51FB73F}" srcOrd="0" destOrd="0" presId="urn:microsoft.com/office/officeart/2016/7/layout/VerticalDownArrowProcess"/>
    <dgm:cxn modelId="{C8D1806A-6F43-8C41-B9EF-F61ECD49FD6B}" type="presParOf" srcId="{AB26A5F6-F43E-3E4B-8602-2F6D31AA2719}" destId="{D62F2B92-0D60-1647-9E80-AABDA204A41A}" srcOrd="1" destOrd="0" presId="urn:microsoft.com/office/officeart/2016/7/layout/VerticalDownArrowProcess"/>
    <dgm:cxn modelId="{A9885B1E-CDD3-6A46-A22E-1610B6C2A3E6}" type="presParOf" srcId="{AB26A5F6-F43E-3E4B-8602-2F6D31AA2719}" destId="{ED227E1E-B015-C940-92C9-07893E93B58C}" srcOrd="2" destOrd="0" presId="urn:microsoft.com/office/officeart/2016/7/layout/VerticalDownArrowProcess"/>
    <dgm:cxn modelId="{88D5174E-ADCD-E04D-9C6F-D01957703C3F}" type="presParOf" srcId="{AB25C473-A20D-8B4A-948C-52719DDD5AA8}" destId="{C1B37A3C-7DD3-EA42-A0CF-A9036FF90D41}" srcOrd="5" destOrd="0" presId="urn:microsoft.com/office/officeart/2016/7/layout/VerticalDownArrowProcess"/>
    <dgm:cxn modelId="{5E0C95C3-D23E-BA40-BC0F-4DC3F870C344}" type="presParOf" srcId="{AB25C473-A20D-8B4A-948C-52719DDD5AA8}" destId="{1864F75E-0E99-CE43-BEED-297C56FEA06C}" srcOrd="6" destOrd="0" presId="urn:microsoft.com/office/officeart/2016/7/layout/VerticalDownArrowProcess"/>
    <dgm:cxn modelId="{BF8CC887-0A70-7D4A-9C9A-5806B1CAD0D6}" type="presParOf" srcId="{1864F75E-0E99-CE43-BEED-297C56FEA06C}" destId="{B4703AF8-CAC6-AA4C-A900-3E82D7E71D67}" srcOrd="0" destOrd="0" presId="urn:microsoft.com/office/officeart/2016/7/layout/VerticalDownArrowProcess"/>
    <dgm:cxn modelId="{772F8F0B-ABC5-CC4F-920E-FF20261E2273}" type="presParOf" srcId="{1864F75E-0E99-CE43-BEED-297C56FEA06C}" destId="{F14317BB-160F-1246-BCB2-1451D2F99094}" srcOrd="1" destOrd="0" presId="urn:microsoft.com/office/officeart/2016/7/layout/VerticalDownArrowProcess"/>
    <dgm:cxn modelId="{429AC00E-A8EB-6646-A168-49DF00D73FFB}" type="presParOf" srcId="{1864F75E-0E99-CE43-BEED-297C56FEA06C}" destId="{50B9D6DE-2767-1747-8373-A981808B6ECB}" srcOrd="2" destOrd="0" presId="urn:microsoft.com/office/officeart/2016/7/layout/VerticalDownArrowProcess"/>
    <dgm:cxn modelId="{56115F9C-6FCD-BE4B-B143-02CDA08D13D1}" type="presParOf" srcId="{AB25C473-A20D-8B4A-948C-52719DDD5AA8}" destId="{88C72576-0943-344F-ADF6-F868BAA4FFE7}" srcOrd="7" destOrd="0" presId="urn:microsoft.com/office/officeart/2016/7/layout/VerticalDownArrowProcess"/>
    <dgm:cxn modelId="{432F345A-8E74-E34B-BAC3-CDD7EFBD95A2}" type="presParOf" srcId="{AB25C473-A20D-8B4A-948C-52719DDD5AA8}" destId="{0279001C-7690-FF42-8007-36E2D5425030}" srcOrd="8" destOrd="0" presId="urn:microsoft.com/office/officeart/2016/7/layout/VerticalDownArrowProcess"/>
    <dgm:cxn modelId="{889F1AA4-D065-FD41-83B5-FAE18EC9D082}" type="presParOf" srcId="{0279001C-7690-FF42-8007-36E2D5425030}" destId="{F7E23734-F478-5143-8FFF-5714FED7D5EA}" srcOrd="0" destOrd="0" presId="urn:microsoft.com/office/officeart/2016/7/layout/VerticalDownArrowProcess"/>
    <dgm:cxn modelId="{45F7C90D-5B81-9346-B323-FED55F49FFAC}" type="presParOf" srcId="{0279001C-7690-FF42-8007-36E2D5425030}" destId="{EE29F83E-A22E-0F41-8D72-B6839DAD2972}" srcOrd="1" destOrd="0" presId="urn:microsoft.com/office/officeart/2016/7/layout/VerticalDownArrowProcess"/>
    <dgm:cxn modelId="{9881FC38-71A5-4947-88BF-00573B9F5DA0}" type="presParOf" srcId="{0279001C-7690-FF42-8007-36E2D5425030}" destId="{B4B7EBA3-CC8B-7945-BFC7-E7C15777D878}"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116FE1-AA58-4594-A71B-5E9D5AED083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1627079-54FD-49CF-AF59-8FA9D59D1E22}">
      <dgm:prSet/>
      <dgm:spPr/>
      <dgm:t>
        <a:bodyPr/>
        <a:lstStyle/>
        <a:p>
          <a:r>
            <a:rPr lang="en-US" b="1" dirty="0">
              <a:latin typeface="+mn-lt"/>
            </a:rPr>
            <a:t>Self Assessment Tool (SCRO)</a:t>
          </a:r>
        </a:p>
      </dgm:t>
    </dgm:pt>
    <dgm:pt modelId="{D33422E7-E754-4512-81C2-E48B3A7946AF}" type="parTrans" cxnId="{11EA2AB7-5347-491F-9423-0D8CE5F0EAEF}">
      <dgm:prSet/>
      <dgm:spPr/>
      <dgm:t>
        <a:bodyPr/>
        <a:lstStyle/>
        <a:p>
          <a:endParaRPr lang="en-US" b="1"/>
        </a:p>
      </dgm:t>
    </dgm:pt>
    <dgm:pt modelId="{108CDF45-2CD8-4FE6-9309-01744FCE5E20}" type="sibTrans" cxnId="{11EA2AB7-5347-491F-9423-0D8CE5F0EAEF}">
      <dgm:prSet/>
      <dgm:spPr/>
      <dgm:t>
        <a:bodyPr/>
        <a:lstStyle/>
        <a:p>
          <a:endParaRPr lang="en-US" b="1"/>
        </a:p>
      </dgm:t>
    </dgm:pt>
    <dgm:pt modelId="{9C4E6BF6-A716-4733-BDF0-FC579BB34808}">
      <dgm:prSet/>
      <dgm:spPr/>
      <dgm:t>
        <a:bodyPr/>
        <a:lstStyle/>
        <a:p>
          <a:r>
            <a:rPr lang="en-US" b="1" dirty="0">
              <a:latin typeface="+mn-lt"/>
            </a:rPr>
            <a:t>C</a:t>
          </a:r>
          <a:r>
            <a:rPr lang="en-US" b="1" i="0" baseline="0" dirty="0">
              <a:latin typeface="+mn-lt"/>
            </a:rPr>
            <a:t>ertification course (MOOC)</a:t>
          </a:r>
          <a:endParaRPr lang="en-US" b="1" dirty="0">
            <a:latin typeface="+mn-lt"/>
          </a:endParaRPr>
        </a:p>
      </dgm:t>
    </dgm:pt>
    <dgm:pt modelId="{D322FD1F-DE80-4947-81FB-D1B08E41B34F}" type="parTrans" cxnId="{12409D63-7811-47A9-B332-AC9FDB19EDF4}">
      <dgm:prSet/>
      <dgm:spPr/>
      <dgm:t>
        <a:bodyPr/>
        <a:lstStyle/>
        <a:p>
          <a:endParaRPr lang="en-US" b="1"/>
        </a:p>
      </dgm:t>
    </dgm:pt>
    <dgm:pt modelId="{30915D6B-58FB-4C72-9787-D4B6FA08E0E6}" type="sibTrans" cxnId="{12409D63-7811-47A9-B332-AC9FDB19EDF4}">
      <dgm:prSet/>
      <dgm:spPr/>
      <dgm:t>
        <a:bodyPr/>
        <a:lstStyle/>
        <a:p>
          <a:endParaRPr lang="en-US" b="1"/>
        </a:p>
      </dgm:t>
    </dgm:pt>
    <dgm:pt modelId="{55077F85-C5DB-5C43-A9E1-6A6F0E722610}">
      <dgm:prSet/>
      <dgm:spPr/>
      <dgm:t>
        <a:bodyPr/>
        <a:lstStyle/>
        <a:p>
          <a:r>
            <a:rPr lang="en-US" b="1" dirty="0">
              <a:latin typeface="+mn-lt"/>
            </a:rPr>
            <a:t>SCRO Competences</a:t>
          </a:r>
        </a:p>
      </dgm:t>
    </dgm:pt>
    <dgm:pt modelId="{34DB51CA-C950-BB48-B431-8D84AF4502CA}" type="parTrans" cxnId="{95CA61B9-008C-5849-BBBE-7580FC7603EE}">
      <dgm:prSet/>
      <dgm:spPr/>
      <dgm:t>
        <a:bodyPr/>
        <a:lstStyle/>
        <a:p>
          <a:endParaRPr lang="en-GB"/>
        </a:p>
      </dgm:t>
    </dgm:pt>
    <dgm:pt modelId="{FA602BCD-D641-F947-8F1E-9E3BE8CED8E3}" type="sibTrans" cxnId="{95CA61B9-008C-5849-BBBE-7580FC7603EE}">
      <dgm:prSet/>
      <dgm:spPr/>
      <dgm:t>
        <a:bodyPr/>
        <a:lstStyle/>
        <a:p>
          <a:endParaRPr lang="en-GB"/>
        </a:p>
      </dgm:t>
    </dgm:pt>
    <dgm:pt modelId="{DFD28FDB-7D61-744E-B0BF-D5BF8FBB33FB}">
      <dgm:prSet/>
      <dgm:spPr/>
      <dgm:t>
        <a:bodyPr/>
        <a:lstStyle/>
        <a:p>
          <a:r>
            <a:rPr lang="en-GB" dirty="0" err="1"/>
            <a:t>Fornecer</a:t>
          </a:r>
          <a:r>
            <a:rPr lang="en-GB" dirty="0"/>
            <a:t> de forma </a:t>
          </a:r>
          <a:r>
            <a:rPr lang="en-GB" dirty="0" err="1"/>
            <a:t>estruturada</a:t>
          </a:r>
          <a:r>
            <a:rPr lang="en-GB" dirty="0"/>
            <a:t> e </a:t>
          </a:r>
          <a:r>
            <a:rPr lang="en-GB" dirty="0" err="1"/>
            <a:t>sistemática</a:t>
          </a:r>
          <a:r>
            <a:rPr lang="en-GB" dirty="0"/>
            <a:t> para </a:t>
          </a:r>
          <a:r>
            <a:rPr lang="en-GB" dirty="0" err="1"/>
            <a:t>capacitar</a:t>
          </a:r>
          <a:r>
            <a:rPr lang="en-GB" dirty="0"/>
            <a:t> o professional</a:t>
          </a:r>
          <a:endParaRPr lang="en-US" b="1" dirty="0">
            <a:latin typeface="+mn-lt"/>
          </a:endParaRPr>
        </a:p>
      </dgm:t>
    </dgm:pt>
    <dgm:pt modelId="{1FA12095-A7CF-3F4A-9CC1-C8B52F3D0B9C}" type="parTrans" cxnId="{6CCAB9ED-D035-A948-AE54-B2CDC1DF0A41}">
      <dgm:prSet/>
      <dgm:spPr/>
      <dgm:t>
        <a:bodyPr/>
        <a:lstStyle/>
        <a:p>
          <a:endParaRPr lang="en-GB"/>
        </a:p>
      </dgm:t>
    </dgm:pt>
    <dgm:pt modelId="{F7B2D026-6F9F-374D-A638-843F6729320C}" type="sibTrans" cxnId="{6CCAB9ED-D035-A948-AE54-B2CDC1DF0A41}">
      <dgm:prSet/>
      <dgm:spPr/>
      <dgm:t>
        <a:bodyPr/>
        <a:lstStyle/>
        <a:p>
          <a:endParaRPr lang="en-GB"/>
        </a:p>
      </dgm:t>
    </dgm:pt>
    <dgm:pt modelId="{619E9CEC-CA04-DA4B-A7A9-F0D65205941B}">
      <dgm:prSet/>
      <dgm:spPr/>
      <dgm:t>
        <a:bodyPr/>
        <a:lstStyle/>
        <a:p>
          <a:r>
            <a:rPr lang="en-US" dirty="0" err="1"/>
            <a:t>Elencar</a:t>
          </a:r>
          <a:r>
            <a:rPr lang="en-US" dirty="0"/>
            <a:t> um conjunto de </a:t>
          </a:r>
          <a:r>
            <a:rPr lang="en-US" dirty="0" err="1"/>
            <a:t>Competências</a:t>
          </a:r>
          <a:r>
            <a:rPr lang="en-US" dirty="0"/>
            <a:t>, </a:t>
          </a:r>
          <a:r>
            <a:rPr lang="en-US" dirty="0" err="1"/>
            <a:t>habilidades</a:t>
          </a:r>
          <a:r>
            <a:rPr lang="en-US" dirty="0"/>
            <a:t> e </a:t>
          </a:r>
          <a:r>
            <a:rPr lang="en-US" dirty="0" err="1"/>
            <a:t>atitudes</a:t>
          </a:r>
          <a:r>
            <a:rPr lang="en-US" dirty="0"/>
            <a:t> para o </a:t>
          </a:r>
          <a:r>
            <a:rPr lang="en-US" dirty="0" err="1"/>
            <a:t>Profissional</a:t>
          </a:r>
          <a:r>
            <a:rPr lang="en-US" dirty="0"/>
            <a:t> </a:t>
          </a:r>
          <a:r>
            <a:rPr lang="en-US" dirty="0" err="1"/>
            <a:t>Responsável</a:t>
          </a:r>
          <a:r>
            <a:rPr lang="en-US" dirty="0"/>
            <a:t> pela </a:t>
          </a:r>
          <a:r>
            <a:rPr lang="en-US" dirty="0" err="1"/>
            <a:t>Resiliência</a:t>
          </a:r>
          <a:r>
            <a:rPr lang="en-US" dirty="0"/>
            <a:t> das </a:t>
          </a:r>
          <a:r>
            <a:rPr lang="en-US" dirty="0" err="1"/>
            <a:t>Cidades</a:t>
          </a:r>
          <a:r>
            <a:rPr lang="en-US" dirty="0"/>
            <a:t> </a:t>
          </a:r>
          <a:endParaRPr lang="en-US" b="1" dirty="0">
            <a:latin typeface="+mn-lt"/>
          </a:endParaRPr>
        </a:p>
      </dgm:t>
    </dgm:pt>
    <dgm:pt modelId="{4934EBF9-EDB0-434F-9FA0-A91E7D9F33E7}" type="parTrans" cxnId="{8A5E06C8-99BD-4C47-82CC-E92B0FADD5F4}">
      <dgm:prSet/>
      <dgm:spPr/>
      <dgm:t>
        <a:bodyPr/>
        <a:lstStyle/>
        <a:p>
          <a:endParaRPr lang="en-GB"/>
        </a:p>
      </dgm:t>
    </dgm:pt>
    <dgm:pt modelId="{36446BC1-EC9F-484E-A6F8-2B16950F0201}" type="sibTrans" cxnId="{8A5E06C8-99BD-4C47-82CC-E92B0FADD5F4}">
      <dgm:prSet/>
      <dgm:spPr/>
      <dgm:t>
        <a:bodyPr/>
        <a:lstStyle/>
        <a:p>
          <a:endParaRPr lang="en-GB"/>
        </a:p>
      </dgm:t>
    </dgm:pt>
    <dgm:pt modelId="{675415D9-AF6E-D749-ACC8-3414F4C1CBED}">
      <dgm:prSet/>
      <dgm:spPr/>
      <dgm:t>
        <a:bodyPr/>
        <a:lstStyle/>
        <a:p>
          <a:r>
            <a:rPr lang="en-GB" dirty="0" err="1"/>
            <a:t>Desenvolver</a:t>
          </a:r>
          <a:r>
            <a:rPr lang="en-GB" dirty="0"/>
            <a:t> um </a:t>
          </a:r>
          <a:r>
            <a:rPr lang="en-GB" dirty="0" err="1"/>
            <a:t>currículo</a:t>
          </a:r>
          <a:r>
            <a:rPr lang="en-GB" dirty="0"/>
            <a:t> </a:t>
          </a:r>
          <a:r>
            <a:rPr lang="en-GB" dirty="0" err="1"/>
            <a:t>inovador</a:t>
          </a:r>
          <a:r>
            <a:rPr lang="en-GB" dirty="0"/>
            <a:t> para SCROs, </a:t>
          </a:r>
          <a:r>
            <a:rPr lang="en-GB" dirty="0" err="1"/>
            <a:t>fornecendo</a:t>
          </a:r>
          <a:r>
            <a:rPr lang="en-GB" dirty="0"/>
            <a:t> ferramentas de </a:t>
          </a:r>
          <a:r>
            <a:rPr lang="en-GB" dirty="0" err="1"/>
            <a:t>aprendizado</a:t>
          </a:r>
          <a:r>
            <a:rPr lang="en-GB" dirty="0"/>
            <a:t> </a:t>
          </a:r>
          <a:r>
            <a:rPr lang="en-GB" dirty="0" err="1"/>
            <a:t>inovadoras</a:t>
          </a:r>
          <a:endParaRPr lang="en-US" b="1" dirty="0">
            <a:latin typeface="+mn-lt"/>
          </a:endParaRPr>
        </a:p>
      </dgm:t>
    </dgm:pt>
    <dgm:pt modelId="{2706B2D0-FD6A-024E-89DF-43B30BAFFC5C}" type="parTrans" cxnId="{81D6AFB5-E792-2449-819A-3536FB6FF650}">
      <dgm:prSet/>
      <dgm:spPr/>
      <dgm:t>
        <a:bodyPr/>
        <a:lstStyle/>
        <a:p>
          <a:endParaRPr lang="en-GB"/>
        </a:p>
      </dgm:t>
    </dgm:pt>
    <dgm:pt modelId="{CF6FB024-ED22-D640-B5B9-726D10C9BB46}" type="sibTrans" cxnId="{81D6AFB5-E792-2449-819A-3536FB6FF650}">
      <dgm:prSet/>
      <dgm:spPr/>
      <dgm:t>
        <a:bodyPr/>
        <a:lstStyle/>
        <a:p>
          <a:endParaRPr lang="en-GB"/>
        </a:p>
      </dgm:t>
    </dgm:pt>
    <dgm:pt modelId="{1C195E54-B4BF-C44E-A868-4D990DE992BA}">
      <dgm:prSet/>
      <dgm:spPr/>
      <dgm:t>
        <a:bodyPr/>
        <a:lstStyle/>
        <a:p>
          <a:r>
            <a:rPr lang="en-US" dirty="0" err="1"/>
            <a:t>Promover</a:t>
          </a:r>
          <a:r>
            <a:rPr lang="en-US" dirty="0"/>
            <a:t> </a:t>
          </a:r>
          <a:r>
            <a:rPr lang="en-US" dirty="0" err="1"/>
            <a:t>colaboração</a:t>
          </a:r>
          <a:r>
            <a:rPr lang="en-US" dirty="0"/>
            <a:t> entre </a:t>
          </a:r>
          <a:r>
            <a:rPr lang="en-US" dirty="0" err="1"/>
            <a:t>os</a:t>
          </a:r>
          <a:r>
            <a:rPr lang="en-US" dirty="0"/>
            <a:t> </a:t>
          </a:r>
          <a:r>
            <a:rPr lang="en-US" dirty="0" err="1"/>
            <a:t>diversos</a:t>
          </a:r>
          <a:r>
            <a:rPr lang="en-US" dirty="0"/>
            <a:t> </a:t>
          </a:r>
          <a:r>
            <a:rPr lang="en-US" dirty="0" err="1"/>
            <a:t>países</a:t>
          </a:r>
          <a:r>
            <a:rPr lang="en-US" dirty="0"/>
            <a:t> da </a:t>
          </a:r>
          <a:r>
            <a:rPr lang="en-US" dirty="0" err="1"/>
            <a:t>europa</a:t>
          </a:r>
          <a:endParaRPr lang="en-US" b="1" dirty="0">
            <a:latin typeface="+mn-lt"/>
          </a:endParaRPr>
        </a:p>
      </dgm:t>
    </dgm:pt>
    <dgm:pt modelId="{7488B092-6B95-DF48-92A7-B2401A21DD96}" type="parTrans" cxnId="{C6F1B2B3-971F-D24B-8D01-91CD934A9AF9}">
      <dgm:prSet/>
      <dgm:spPr/>
      <dgm:t>
        <a:bodyPr/>
        <a:lstStyle/>
        <a:p>
          <a:endParaRPr lang="en-GB"/>
        </a:p>
      </dgm:t>
    </dgm:pt>
    <dgm:pt modelId="{4A3BC921-E124-6A4C-B24D-CE06C1486BFB}" type="sibTrans" cxnId="{C6F1B2B3-971F-D24B-8D01-91CD934A9AF9}">
      <dgm:prSet/>
      <dgm:spPr/>
      <dgm:t>
        <a:bodyPr/>
        <a:lstStyle/>
        <a:p>
          <a:endParaRPr lang="en-GB"/>
        </a:p>
      </dgm:t>
    </dgm:pt>
    <dgm:pt modelId="{00F38814-A3BD-42A7-A5B5-ECEF60F79495}" type="pres">
      <dgm:prSet presAssocID="{04116FE1-AA58-4594-A71B-5E9D5AED083A}" presName="root" presStyleCnt="0">
        <dgm:presLayoutVars>
          <dgm:dir/>
          <dgm:resizeHandles val="exact"/>
        </dgm:presLayoutVars>
      </dgm:prSet>
      <dgm:spPr/>
    </dgm:pt>
    <dgm:pt modelId="{948DAB6F-CC99-FD49-8AEA-3E9C3C8D2D7F}" type="pres">
      <dgm:prSet presAssocID="{55077F85-C5DB-5C43-A9E1-6A6F0E722610}" presName="compNode" presStyleCnt="0"/>
      <dgm:spPr/>
    </dgm:pt>
    <dgm:pt modelId="{0C0A853E-2DE1-7548-84AA-B1C8757D8A24}" type="pres">
      <dgm:prSet presAssocID="{55077F85-C5DB-5C43-A9E1-6A6F0E722610}" presName="bgRect" presStyleLbl="bgShp" presStyleIdx="0" presStyleCnt="3"/>
      <dgm:spPr/>
    </dgm:pt>
    <dgm:pt modelId="{8BACBA42-205C-7F46-80BD-90310469DF0C}" type="pres">
      <dgm:prSet presAssocID="{55077F85-C5DB-5C43-A9E1-6A6F0E722610}"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ntal Health with solid fill"/>
        </a:ext>
      </dgm:extLst>
    </dgm:pt>
    <dgm:pt modelId="{4ED2B1D8-ACBE-5C48-B23F-8094426FEF85}" type="pres">
      <dgm:prSet presAssocID="{55077F85-C5DB-5C43-A9E1-6A6F0E722610}" presName="spaceRect" presStyleCnt="0"/>
      <dgm:spPr/>
    </dgm:pt>
    <dgm:pt modelId="{14EA8D90-438C-2545-9797-BC1D7081C4D6}" type="pres">
      <dgm:prSet presAssocID="{55077F85-C5DB-5C43-A9E1-6A6F0E722610}" presName="parTx" presStyleLbl="revTx" presStyleIdx="0" presStyleCnt="6">
        <dgm:presLayoutVars>
          <dgm:chMax val="0"/>
          <dgm:chPref val="0"/>
        </dgm:presLayoutVars>
      </dgm:prSet>
      <dgm:spPr/>
    </dgm:pt>
    <dgm:pt modelId="{317715A3-2957-0E40-BCC7-B907A1F19125}" type="pres">
      <dgm:prSet presAssocID="{55077F85-C5DB-5C43-A9E1-6A6F0E722610}" presName="desTx" presStyleLbl="revTx" presStyleIdx="1" presStyleCnt="6">
        <dgm:presLayoutVars/>
      </dgm:prSet>
      <dgm:spPr/>
    </dgm:pt>
    <dgm:pt modelId="{F9FE61C2-23CA-1747-BCD2-C14710BEF4FC}" type="pres">
      <dgm:prSet presAssocID="{FA602BCD-D641-F947-8F1E-9E3BE8CED8E3}" presName="sibTrans" presStyleCnt="0"/>
      <dgm:spPr/>
    </dgm:pt>
    <dgm:pt modelId="{15E21B33-F196-40AD-900D-5462A2D3E6DE}" type="pres">
      <dgm:prSet presAssocID="{71627079-54FD-49CF-AF59-8FA9D59D1E22}" presName="compNode" presStyleCnt="0"/>
      <dgm:spPr/>
    </dgm:pt>
    <dgm:pt modelId="{7696E68C-BE3D-4DEC-9234-555CAA8EA080}" type="pres">
      <dgm:prSet presAssocID="{71627079-54FD-49CF-AF59-8FA9D59D1E22}" presName="bgRect" presStyleLbl="bgShp" presStyleIdx="1" presStyleCnt="3"/>
      <dgm:spPr/>
    </dgm:pt>
    <dgm:pt modelId="{9AE927E5-FC0B-490B-97D6-1EB9E01D5BCF}" type="pres">
      <dgm:prSet presAssocID="{71627079-54FD-49CF-AF59-8FA9D59D1E2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5AAD1352-7029-45E1-961D-F75589184A99}" type="pres">
      <dgm:prSet presAssocID="{71627079-54FD-49CF-AF59-8FA9D59D1E22}" presName="spaceRect" presStyleCnt="0"/>
      <dgm:spPr/>
    </dgm:pt>
    <dgm:pt modelId="{658272EA-95E5-4E4D-84C1-A78925E12216}" type="pres">
      <dgm:prSet presAssocID="{71627079-54FD-49CF-AF59-8FA9D59D1E22}" presName="parTx" presStyleLbl="revTx" presStyleIdx="2" presStyleCnt="6">
        <dgm:presLayoutVars>
          <dgm:chMax val="0"/>
          <dgm:chPref val="0"/>
        </dgm:presLayoutVars>
      </dgm:prSet>
      <dgm:spPr/>
    </dgm:pt>
    <dgm:pt modelId="{D15D2EC3-3845-5B49-B6DB-B748BC4CF177}" type="pres">
      <dgm:prSet presAssocID="{71627079-54FD-49CF-AF59-8FA9D59D1E22}" presName="desTx" presStyleLbl="revTx" presStyleIdx="3" presStyleCnt="6">
        <dgm:presLayoutVars/>
      </dgm:prSet>
      <dgm:spPr/>
    </dgm:pt>
    <dgm:pt modelId="{BE1D5F3E-1D50-42F3-844B-2D66CAFBD76E}" type="pres">
      <dgm:prSet presAssocID="{108CDF45-2CD8-4FE6-9309-01744FCE5E20}" presName="sibTrans" presStyleCnt="0"/>
      <dgm:spPr/>
    </dgm:pt>
    <dgm:pt modelId="{2E495593-06A0-44E7-91FD-F9305EA82E02}" type="pres">
      <dgm:prSet presAssocID="{9C4E6BF6-A716-4733-BDF0-FC579BB34808}" presName="compNode" presStyleCnt="0"/>
      <dgm:spPr/>
    </dgm:pt>
    <dgm:pt modelId="{07202FE3-FE8E-46AB-855F-3DAD46763540}" type="pres">
      <dgm:prSet presAssocID="{9C4E6BF6-A716-4733-BDF0-FC579BB34808}" presName="bgRect" presStyleLbl="bgShp" presStyleIdx="2" presStyleCnt="3"/>
      <dgm:spPr/>
    </dgm:pt>
    <dgm:pt modelId="{871754B3-7EB2-45F9-93F4-53125FD371B8}" type="pres">
      <dgm:prSet presAssocID="{9C4E6BF6-A716-4733-BDF0-FC579BB348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a:ext>
      </dgm:extLst>
    </dgm:pt>
    <dgm:pt modelId="{16BFD090-D9AE-492B-A0A4-0CB49B0C4328}" type="pres">
      <dgm:prSet presAssocID="{9C4E6BF6-A716-4733-BDF0-FC579BB34808}" presName="spaceRect" presStyleCnt="0"/>
      <dgm:spPr/>
    </dgm:pt>
    <dgm:pt modelId="{72989321-8F7E-4169-9810-126C9645A6A6}" type="pres">
      <dgm:prSet presAssocID="{9C4E6BF6-A716-4733-BDF0-FC579BB34808}" presName="parTx" presStyleLbl="revTx" presStyleIdx="4" presStyleCnt="6">
        <dgm:presLayoutVars>
          <dgm:chMax val="0"/>
          <dgm:chPref val="0"/>
        </dgm:presLayoutVars>
      </dgm:prSet>
      <dgm:spPr/>
    </dgm:pt>
    <dgm:pt modelId="{63B5B14C-BC1D-1E42-82DD-A6F5B2DE363D}" type="pres">
      <dgm:prSet presAssocID="{9C4E6BF6-A716-4733-BDF0-FC579BB34808}" presName="desTx" presStyleLbl="revTx" presStyleIdx="5" presStyleCnt="6">
        <dgm:presLayoutVars/>
      </dgm:prSet>
      <dgm:spPr/>
    </dgm:pt>
  </dgm:ptLst>
  <dgm:cxnLst>
    <dgm:cxn modelId="{4AE6050D-519D-C54D-86C0-DEBAE9EBAED8}" type="presOf" srcId="{71627079-54FD-49CF-AF59-8FA9D59D1E22}" destId="{658272EA-95E5-4E4D-84C1-A78925E12216}" srcOrd="0" destOrd="0" presId="urn:microsoft.com/office/officeart/2018/2/layout/IconVerticalSolidList"/>
    <dgm:cxn modelId="{9B5E1640-B78C-AB48-91B8-13D1CA4C8B34}" type="presOf" srcId="{55077F85-C5DB-5C43-A9E1-6A6F0E722610}" destId="{14EA8D90-438C-2545-9797-BC1D7081C4D6}" srcOrd="0" destOrd="0" presId="urn:microsoft.com/office/officeart/2018/2/layout/IconVerticalSolidList"/>
    <dgm:cxn modelId="{12409D63-7811-47A9-B332-AC9FDB19EDF4}" srcId="{04116FE1-AA58-4594-A71B-5E9D5AED083A}" destId="{9C4E6BF6-A716-4733-BDF0-FC579BB34808}" srcOrd="2" destOrd="0" parTransId="{D322FD1F-DE80-4947-81FB-D1B08E41B34F}" sibTransId="{30915D6B-58FB-4C72-9787-D4B6FA08E0E6}"/>
    <dgm:cxn modelId="{181CD58E-6488-174A-A9C2-E38265A30E4A}" type="presOf" srcId="{04116FE1-AA58-4594-A71B-5E9D5AED083A}" destId="{00F38814-A3BD-42A7-A5B5-ECEF60F79495}" srcOrd="0" destOrd="0" presId="urn:microsoft.com/office/officeart/2018/2/layout/IconVerticalSolidList"/>
    <dgm:cxn modelId="{D6DCE8AE-DF1A-714B-9174-32EC6BCBC964}" type="presOf" srcId="{DFD28FDB-7D61-744E-B0BF-D5BF8FBB33FB}" destId="{63B5B14C-BC1D-1E42-82DD-A6F5B2DE363D}" srcOrd="0" destOrd="0" presId="urn:microsoft.com/office/officeart/2018/2/layout/IconVerticalSolidList"/>
    <dgm:cxn modelId="{C6F1B2B3-971F-D24B-8D01-91CD934A9AF9}" srcId="{9C4E6BF6-A716-4733-BDF0-FC579BB34808}" destId="{1C195E54-B4BF-C44E-A868-4D990DE992BA}" srcOrd="1" destOrd="0" parTransId="{7488B092-6B95-DF48-92A7-B2401A21DD96}" sibTransId="{4A3BC921-E124-6A4C-B24D-CE06C1486BFB}"/>
    <dgm:cxn modelId="{81D6AFB5-E792-2449-819A-3536FB6FF650}" srcId="{71627079-54FD-49CF-AF59-8FA9D59D1E22}" destId="{675415D9-AF6E-D749-ACC8-3414F4C1CBED}" srcOrd="0" destOrd="0" parTransId="{2706B2D0-FD6A-024E-89DF-43B30BAFFC5C}" sibTransId="{CF6FB024-ED22-D640-B5B9-726D10C9BB46}"/>
    <dgm:cxn modelId="{11EA2AB7-5347-491F-9423-0D8CE5F0EAEF}" srcId="{04116FE1-AA58-4594-A71B-5E9D5AED083A}" destId="{71627079-54FD-49CF-AF59-8FA9D59D1E22}" srcOrd="1" destOrd="0" parTransId="{D33422E7-E754-4512-81C2-E48B3A7946AF}" sibTransId="{108CDF45-2CD8-4FE6-9309-01744FCE5E20}"/>
    <dgm:cxn modelId="{95CA61B9-008C-5849-BBBE-7580FC7603EE}" srcId="{04116FE1-AA58-4594-A71B-5E9D5AED083A}" destId="{55077F85-C5DB-5C43-A9E1-6A6F0E722610}" srcOrd="0" destOrd="0" parTransId="{34DB51CA-C950-BB48-B431-8D84AF4502CA}" sibTransId="{FA602BCD-D641-F947-8F1E-9E3BE8CED8E3}"/>
    <dgm:cxn modelId="{6FE772BB-AD17-DD44-ABD1-29E25A7CB508}" type="presOf" srcId="{675415D9-AF6E-D749-ACC8-3414F4C1CBED}" destId="{D15D2EC3-3845-5B49-B6DB-B748BC4CF177}" srcOrd="0" destOrd="0" presId="urn:microsoft.com/office/officeart/2018/2/layout/IconVerticalSolidList"/>
    <dgm:cxn modelId="{FFA70AC4-456C-3342-B182-2D12E4521EA2}" type="presOf" srcId="{1C195E54-B4BF-C44E-A868-4D990DE992BA}" destId="{63B5B14C-BC1D-1E42-82DD-A6F5B2DE363D}" srcOrd="0" destOrd="1" presId="urn:microsoft.com/office/officeart/2018/2/layout/IconVerticalSolidList"/>
    <dgm:cxn modelId="{E8BDF0C6-7509-2A45-83B9-A5FBAA25ECE0}" type="presOf" srcId="{619E9CEC-CA04-DA4B-A7A9-F0D65205941B}" destId="{317715A3-2957-0E40-BCC7-B907A1F19125}" srcOrd="0" destOrd="0" presId="urn:microsoft.com/office/officeart/2018/2/layout/IconVerticalSolidList"/>
    <dgm:cxn modelId="{8A5E06C8-99BD-4C47-82CC-E92B0FADD5F4}" srcId="{55077F85-C5DB-5C43-A9E1-6A6F0E722610}" destId="{619E9CEC-CA04-DA4B-A7A9-F0D65205941B}" srcOrd="0" destOrd="0" parTransId="{4934EBF9-EDB0-434F-9FA0-A91E7D9F33E7}" sibTransId="{36446BC1-EC9F-484E-A6F8-2B16950F0201}"/>
    <dgm:cxn modelId="{6CCAB9ED-D035-A948-AE54-B2CDC1DF0A41}" srcId="{9C4E6BF6-A716-4733-BDF0-FC579BB34808}" destId="{DFD28FDB-7D61-744E-B0BF-D5BF8FBB33FB}" srcOrd="0" destOrd="0" parTransId="{1FA12095-A7CF-3F4A-9CC1-C8B52F3D0B9C}" sibTransId="{F7B2D026-6F9F-374D-A638-843F6729320C}"/>
    <dgm:cxn modelId="{B9B742F2-D766-1248-A40F-BB32B0550E75}" type="presOf" srcId="{9C4E6BF6-A716-4733-BDF0-FC579BB34808}" destId="{72989321-8F7E-4169-9810-126C9645A6A6}" srcOrd="0" destOrd="0" presId="urn:microsoft.com/office/officeart/2018/2/layout/IconVerticalSolidList"/>
    <dgm:cxn modelId="{A7E31BD9-4006-1547-9E0A-57AEC081DD9A}" type="presParOf" srcId="{00F38814-A3BD-42A7-A5B5-ECEF60F79495}" destId="{948DAB6F-CC99-FD49-8AEA-3E9C3C8D2D7F}" srcOrd="0" destOrd="0" presId="urn:microsoft.com/office/officeart/2018/2/layout/IconVerticalSolidList"/>
    <dgm:cxn modelId="{C2AF0377-3054-FC41-B698-F567485738F3}" type="presParOf" srcId="{948DAB6F-CC99-FD49-8AEA-3E9C3C8D2D7F}" destId="{0C0A853E-2DE1-7548-84AA-B1C8757D8A24}" srcOrd="0" destOrd="0" presId="urn:microsoft.com/office/officeart/2018/2/layout/IconVerticalSolidList"/>
    <dgm:cxn modelId="{B4DF827F-5E53-124C-9A49-178742333EC8}" type="presParOf" srcId="{948DAB6F-CC99-FD49-8AEA-3E9C3C8D2D7F}" destId="{8BACBA42-205C-7F46-80BD-90310469DF0C}" srcOrd="1" destOrd="0" presId="urn:microsoft.com/office/officeart/2018/2/layout/IconVerticalSolidList"/>
    <dgm:cxn modelId="{5130B4DD-5C8E-0443-B75C-4C3630040629}" type="presParOf" srcId="{948DAB6F-CC99-FD49-8AEA-3E9C3C8D2D7F}" destId="{4ED2B1D8-ACBE-5C48-B23F-8094426FEF85}" srcOrd="2" destOrd="0" presId="urn:microsoft.com/office/officeart/2018/2/layout/IconVerticalSolidList"/>
    <dgm:cxn modelId="{00A1BED1-5572-8947-BD1D-AC72E3EE203E}" type="presParOf" srcId="{948DAB6F-CC99-FD49-8AEA-3E9C3C8D2D7F}" destId="{14EA8D90-438C-2545-9797-BC1D7081C4D6}" srcOrd="3" destOrd="0" presId="urn:microsoft.com/office/officeart/2018/2/layout/IconVerticalSolidList"/>
    <dgm:cxn modelId="{1FAC5B1B-A482-A041-9E2E-0E798E914461}" type="presParOf" srcId="{948DAB6F-CC99-FD49-8AEA-3E9C3C8D2D7F}" destId="{317715A3-2957-0E40-BCC7-B907A1F19125}" srcOrd="4" destOrd="0" presId="urn:microsoft.com/office/officeart/2018/2/layout/IconVerticalSolidList"/>
    <dgm:cxn modelId="{270B3E35-419A-1E46-95CD-84EBB58505A8}" type="presParOf" srcId="{00F38814-A3BD-42A7-A5B5-ECEF60F79495}" destId="{F9FE61C2-23CA-1747-BCD2-C14710BEF4FC}" srcOrd="1" destOrd="0" presId="urn:microsoft.com/office/officeart/2018/2/layout/IconVerticalSolidList"/>
    <dgm:cxn modelId="{3BD24819-1EFC-4D4C-B27D-2164AAE46E85}" type="presParOf" srcId="{00F38814-A3BD-42A7-A5B5-ECEF60F79495}" destId="{15E21B33-F196-40AD-900D-5462A2D3E6DE}" srcOrd="2" destOrd="0" presId="urn:microsoft.com/office/officeart/2018/2/layout/IconVerticalSolidList"/>
    <dgm:cxn modelId="{D20D8C80-C8D0-DF47-8BC3-65357B72D799}" type="presParOf" srcId="{15E21B33-F196-40AD-900D-5462A2D3E6DE}" destId="{7696E68C-BE3D-4DEC-9234-555CAA8EA080}" srcOrd="0" destOrd="0" presId="urn:microsoft.com/office/officeart/2018/2/layout/IconVerticalSolidList"/>
    <dgm:cxn modelId="{2D52E1D5-CD27-1544-BCEA-9FED286CAB41}" type="presParOf" srcId="{15E21B33-F196-40AD-900D-5462A2D3E6DE}" destId="{9AE927E5-FC0B-490B-97D6-1EB9E01D5BCF}" srcOrd="1" destOrd="0" presId="urn:microsoft.com/office/officeart/2018/2/layout/IconVerticalSolidList"/>
    <dgm:cxn modelId="{5319B228-E219-464B-B483-3AAD921A7682}" type="presParOf" srcId="{15E21B33-F196-40AD-900D-5462A2D3E6DE}" destId="{5AAD1352-7029-45E1-961D-F75589184A99}" srcOrd="2" destOrd="0" presId="urn:microsoft.com/office/officeart/2018/2/layout/IconVerticalSolidList"/>
    <dgm:cxn modelId="{51785C8A-D992-684F-B353-FEDDB7CD52AC}" type="presParOf" srcId="{15E21B33-F196-40AD-900D-5462A2D3E6DE}" destId="{658272EA-95E5-4E4D-84C1-A78925E12216}" srcOrd="3" destOrd="0" presId="urn:microsoft.com/office/officeart/2018/2/layout/IconVerticalSolidList"/>
    <dgm:cxn modelId="{ACB07A73-57F2-5E4F-8B4C-54A89B9ECD4F}" type="presParOf" srcId="{15E21B33-F196-40AD-900D-5462A2D3E6DE}" destId="{D15D2EC3-3845-5B49-B6DB-B748BC4CF177}" srcOrd="4" destOrd="0" presId="urn:microsoft.com/office/officeart/2018/2/layout/IconVerticalSolidList"/>
    <dgm:cxn modelId="{762BE9C4-668F-4046-8D32-6A3DA5F1CCCE}" type="presParOf" srcId="{00F38814-A3BD-42A7-A5B5-ECEF60F79495}" destId="{BE1D5F3E-1D50-42F3-844B-2D66CAFBD76E}" srcOrd="3" destOrd="0" presId="urn:microsoft.com/office/officeart/2018/2/layout/IconVerticalSolidList"/>
    <dgm:cxn modelId="{7473469A-AB8E-A94C-AD61-DAFA2CAE4C52}" type="presParOf" srcId="{00F38814-A3BD-42A7-A5B5-ECEF60F79495}" destId="{2E495593-06A0-44E7-91FD-F9305EA82E02}" srcOrd="4" destOrd="0" presId="urn:microsoft.com/office/officeart/2018/2/layout/IconVerticalSolidList"/>
    <dgm:cxn modelId="{50634429-CD51-084A-B841-00A6F94ABBB8}" type="presParOf" srcId="{2E495593-06A0-44E7-91FD-F9305EA82E02}" destId="{07202FE3-FE8E-46AB-855F-3DAD46763540}" srcOrd="0" destOrd="0" presId="urn:microsoft.com/office/officeart/2018/2/layout/IconVerticalSolidList"/>
    <dgm:cxn modelId="{EECCBCDA-AF62-6A4F-9F8B-811DFCD1CE51}" type="presParOf" srcId="{2E495593-06A0-44E7-91FD-F9305EA82E02}" destId="{871754B3-7EB2-45F9-93F4-53125FD371B8}" srcOrd="1" destOrd="0" presId="urn:microsoft.com/office/officeart/2018/2/layout/IconVerticalSolidList"/>
    <dgm:cxn modelId="{E2C086E8-A840-5445-856D-EE6427D9EFA8}" type="presParOf" srcId="{2E495593-06A0-44E7-91FD-F9305EA82E02}" destId="{16BFD090-D9AE-492B-A0A4-0CB49B0C4328}" srcOrd="2" destOrd="0" presId="urn:microsoft.com/office/officeart/2018/2/layout/IconVerticalSolidList"/>
    <dgm:cxn modelId="{D41513A4-4A0A-D04C-8B6B-83B3D05939BD}" type="presParOf" srcId="{2E495593-06A0-44E7-91FD-F9305EA82E02}" destId="{72989321-8F7E-4169-9810-126C9645A6A6}" srcOrd="3" destOrd="0" presId="urn:microsoft.com/office/officeart/2018/2/layout/IconVerticalSolidList"/>
    <dgm:cxn modelId="{8FA9C053-8610-3F42-9EAE-B9DB8B7968C3}" type="presParOf" srcId="{2E495593-06A0-44E7-91FD-F9305EA82E02}" destId="{63B5B14C-BC1D-1E42-82DD-A6F5B2DE363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061171-5E03-4D10-89E4-C2498442661B}"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GB"/>
        </a:p>
      </dgm:t>
    </dgm:pt>
    <dgm:pt modelId="{498C0105-C277-4FA7-ACFB-C86C5B4A3564}">
      <dgm:prSet phldrT="[Κείμενο]"/>
      <dgm:spPr/>
      <dgm:t>
        <a:bodyPr/>
        <a:lstStyle/>
        <a:p>
          <a:pPr algn="ctr"/>
          <a:r>
            <a:rPr lang="en-GB" dirty="0"/>
            <a:t>CRISIS Core Competences</a:t>
          </a:r>
        </a:p>
      </dgm:t>
    </dgm:pt>
    <dgm:pt modelId="{DCB3410C-2100-481E-B8D7-E36B7EF704D3}" type="parTrans" cxnId="{C8B4C17F-2F1C-4D3A-AD6C-09D20908EC78}">
      <dgm:prSet/>
      <dgm:spPr/>
      <dgm:t>
        <a:bodyPr/>
        <a:lstStyle/>
        <a:p>
          <a:pPr algn="ctr"/>
          <a:endParaRPr lang="en-GB"/>
        </a:p>
      </dgm:t>
    </dgm:pt>
    <dgm:pt modelId="{08A6D899-DD20-4E4B-8150-C4B90888ABC1}" type="sibTrans" cxnId="{C8B4C17F-2F1C-4D3A-AD6C-09D20908EC78}">
      <dgm:prSet/>
      <dgm:spPr/>
      <dgm:t>
        <a:bodyPr/>
        <a:lstStyle/>
        <a:p>
          <a:pPr algn="ctr"/>
          <a:endParaRPr lang="en-GB"/>
        </a:p>
      </dgm:t>
    </dgm:pt>
    <dgm:pt modelId="{D630B779-FEDF-4733-A003-646E007E8640}">
      <dgm:prSet phldrT="[Κείμενο]"/>
      <dgm:spPr/>
      <dgm:t>
        <a:bodyPr/>
        <a:lstStyle/>
        <a:p>
          <a:pPr algn="ctr"/>
          <a:r>
            <a:rPr lang="en-GB" dirty="0"/>
            <a:t>Infrastructure &amp; Environment</a:t>
          </a:r>
        </a:p>
      </dgm:t>
    </dgm:pt>
    <dgm:pt modelId="{BEFC7CD9-1D40-4492-8D6F-2DEB6B1CD33C}" type="parTrans" cxnId="{2F891F2C-0389-4403-98D1-6EB29A4F6C86}">
      <dgm:prSet/>
      <dgm:spPr/>
      <dgm:t>
        <a:bodyPr/>
        <a:lstStyle/>
        <a:p>
          <a:pPr algn="ctr"/>
          <a:endParaRPr lang="en-GB"/>
        </a:p>
      </dgm:t>
    </dgm:pt>
    <dgm:pt modelId="{74AF340D-4AC2-469A-8AAD-796BF12FE9BE}" type="sibTrans" cxnId="{2F891F2C-0389-4403-98D1-6EB29A4F6C86}">
      <dgm:prSet/>
      <dgm:spPr/>
      <dgm:t>
        <a:bodyPr/>
        <a:lstStyle/>
        <a:p>
          <a:pPr algn="ctr"/>
          <a:endParaRPr lang="en-GB"/>
        </a:p>
      </dgm:t>
    </dgm:pt>
    <dgm:pt modelId="{D1FFF9F1-42A3-49DC-B53A-79E8DE6DEF23}">
      <dgm:prSet phldrT="[Κείμενο]"/>
      <dgm:spPr/>
      <dgm:t>
        <a:bodyPr/>
        <a:lstStyle/>
        <a:p>
          <a:pPr algn="ctr"/>
          <a:r>
            <a:rPr lang="en-GB" dirty="0"/>
            <a:t>Economy &amp; Society </a:t>
          </a:r>
        </a:p>
      </dgm:t>
    </dgm:pt>
    <dgm:pt modelId="{41CD6A6B-9109-4BCB-BA09-3619C0EF3B02}" type="parTrans" cxnId="{BC7F70BA-E43A-46E5-9816-D8D4124DA892}">
      <dgm:prSet/>
      <dgm:spPr/>
      <dgm:t>
        <a:bodyPr/>
        <a:lstStyle/>
        <a:p>
          <a:pPr algn="ctr"/>
          <a:endParaRPr lang="en-GB"/>
        </a:p>
      </dgm:t>
    </dgm:pt>
    <dgm:pt modelId="{84FF7ADF-133E-4EEC-B469-3ACE7937046F}" type="sibTrans" cxnId="{BC7F70BA-E43A-46E5-9816-D8D4124DA892}">
      <dgm:prSet/>
      <dgm:spPr/>
      <dgm:t>
        <a:bodyPr/>
        <a:lstStyle/>
        <a:p>
          <a:pPr algn="ctr"/>
          <a:endParaRPr lang="en-GB"/>
        </a:p>
      </dgm:t>
    </dgm:pt>
    <dgm:pt modelId="{695573C9-459D-4326-94A4-DC82C02281C8}">
      <dgm:prSet phldrT="[Κείμενο]"/>
      <dgm:spPr/>
      <dgm:t>
        <a:bodyPr/>
        <a:lstStyle/>
        <a:p>
          <a:pPr algn="ctr"/>
          <a:r>
            <a:rPr lang="en-GB" dirty="0"/>
            <a:t>Transversal </a:t>
          </a:r>
        </a:p>
      </dgm:t>
    </dgm:pt>
    <dgm:pt modelId="{85ACB206-92BE-4566-ACA5-86F6728025EC}" type="parTrans" cxnId="{1EA19DC4-BC08-41DF-9A94-136CB8A79E94}">
      <dgm:prSet/>
      <dgm:spPr/>
      <dgm:t>
        <a:bodyPr/>
        <a:lstStyle/>
        <a:p>
          <a:pPr algn="ctr"/>
          <a:endParaRPr lang="en-GB"/>
        </a:p>
      </dgm:t>
    </dgm:pt>
    <dgm:pt modelId="{D3D28009-E08D-4402-ABDA-34574E88ED87}" type="sibTrans" cxnId="{1EA19DC4-BC08-41DF-9A94-136CB8A79E94}">
      <dgm:prSet/>
      <dgm:spPr/>
      <dgm:t>
        <a:bodyPr/>
        <a:lstStyle/>
        <a:p>
          <a:pPr algn="ctr"/>
          <a:endParaRPr lang="en-GB"/>
        </a:p>
      </dgm:t>
    </dgm:pt>
    <dgm:pt modelId="{F4A60F2D-1392-4BF0-8745-A8F4FA5FE1CB}">
      <dgm:prSet phldrT="[Κείμενο]"/>
      <dgm:spPr/>
      <dgm:t>
        <a:bodyPr/>
        <a:lstStyle/>
        <a:p>
          <a:pPr algn="ctr"/>
          <a:r>
            <a:rPr lang="en-GB" dirty="0"/>
            <a:t>Leadership &amp; Strategy</a:t>
          </a:r>
        </a:p>
      </dgm:t>
    </dgm:pt>
    <dgm:pt modelId="{D07EF44D-B535-4382-8898-59EF38C3EE85}" type="parTrans" cxnId="{DFA47097-37D9-43FD-9A9E-603E78106026}">
      <dgm:prSet/>
      <dgm:spPr/>
      <dgm:t>
        <a:bodyPr/>
        <a:lstStyle/>
        <a:p>
          <a:endParaRPr lang="el-GR"/>
        </a:p>
      </dgm:t>
    </dgm:pt>
    <dgm:pt modelId="{4206C300-76C8-4903-A1B8-DE053CD0FE6D}" type="sibTrans" cxnId="{DFA47097-37D9-43FD-9A9E-603E78106026}">
      <dgm:prSet/>
      <dgm:spPr/>
      <dgm:t>
        <a:bodyPr/>
        <a:lstStyle/>
        <a:p>
          <a:endParaRPr lang="el-GR"/>
        </a:p>
      </dgm:t>
    </dgm:pt>
    <dgm:pt modelId="{F038A60F-E0BB-4A30-9D82-3CEAD9CEE0DC}" type="pres">
      <dgm:prSet presAssocID="{18061171-5E03-4D10-89E4-C2498442661B}" presName="diagram" presStyleCnt="0">
        <dgm:presLayoutVars>
          <dgm:chMax val="1"/>
          <dgm:dir/>
          <dgm:animLvl val="ctr"/>
          <dgm:resizeHandles val="exact"/>
        </dgm:presLayoutVars>
      </dgm:prSet>
      <dgm:spPr/>
    </dgm:pt>
    <dgm:pt modelId="{984EA3CC-46C6-4279-B386-6050716316AC}" type="pres">
      <dgm:prSet presAssocID="{18061171-5E03-4D10-89E4-C2498442661B}" presName="matrix" presStyleCnt="0"/>
      <dgm:spPr/>
    </dgm:pt>
    <dgm:pt modelId="{C9FEAFD6-CFBB-4269-8C9A-65D0EE75D05F}" type="pres">
      <dgm:prSet presAssocID="{18061171-5E03-4D10-89E4-C2498442661B}" presName="tile1" presStyleLbl="node1" presStyleIdx="0" presStyleCnt="4"/>
      <dgm:spPr/>
    </dgm:pt>
    <dgm:pt modelId="{438F4279-900F-473E-B3B7-E7608E958F2E}" type="pres">
      <dgm:prSet presAssocID="{18061171-5E03-4D10-89E4-C2498442661B}" presName="tile1text" presStyleLbl="node1" presStyleIdx="0" presStyleCnt="4">
        <dgm:presLayoutVars>
          <dgm:chMax val="0"/>
          <dgm:chPref val="0"/>
          <dgm:bulletEnabled val="1"/>
        </dgm:presLayoutVars>
      </dgm:prSet>
      <dgm:spPr/>
    </dgm:pt>
    <dgm:pt modelId="{6CC65309-B4AC-4BA9-A35C-19F1C14F1E93}" type="pres">
      <dgm:prSet presAssocID="{18061171-5E03-4D10-89E4-C2498442661B}" presName="tile2" presStyleLbl="node1" presStyleIdx="1" presStyleCnt="4"/>
      <dgm:spPr/>
    </dgm:pt>
    <dgm:pt modelId="{0853085B-409A-4827-B3A5-994D186875F6}" type="pres">
      <dgm:prSet presAssocID="{18061171-5E03-4D10-89E4-C2498442661B}" presName="tile2text" presStyleLbl="node1" presStyleIdx="1" presStyleCnt="4">
        <dgm:presLayoutVars>
          <dgm:chMax val="0"/>
          <dgm:chPref val="0"/>
          <dgm:bulletEnabled val="1"/>
        </dgm:presLayoutVars>
      </dgm:prSet>
      <dgm:spPr/>
    </dgm:pt>
    <dgm:pt modelId="{F54FC969-9900-4549-B8D4-895E2EF63E88}" type="pres">
      <dgm:prSet presAssocID="{18061171-5E03-4D10-89E4-C2498442661B}" presName="tile3" presStyleLbl="node1" presStyleIdx="2" presStyleCnt="4"/>
      <dgm:spPr/>
    </dgm:pt>
    <dgm:pt modelId="{9EC328F0-18BA-47E7-8002-B0184E4F3F48}" type="pres">
      <dgm:prSet presAssocID="{18061171-5E03-4D10-89E4-C2498442661B}" presName="tile3text" presStyleLbl="node1" presStyleIdx="2" presStyleCnt="4">
        <dgm:presLayoutVars>
          <dgm:chMax val="0"/>
          <dgm:chPref val="0"/>
          <dgm:bulletEnabled val="1"/>
        </dgm:presLayoutVars>
      </dgm:prSet>
      <dgm:spPr/>
    </dgm:pt>
    <dgm:pt modelId="{47ABED38-A1CC-43C7-9FA4-01B568A2EDF7}" type="pres">
      <dgm:prSet presAssocID="{18061171-5E03-4D10-89E4-C2498442661B}" presName="tile4" presStyleLbl="node1" presStyleIdx="3" presStyleCnt="4"/>
      <dgm:spPr/>
    </dgm:pt>
    <dgm:pt modelId="{88814C01-5993-46EC-8434-CB3EB296B708}" type="pres">
      <dgm:prSet presAssocID="{18061171-5E03-4D10-89E4-C2498442661B}" presName="tile4text" presStyleLbl="node1" presStyleIdx="3" presStyleCnt="4">
        <dgm:presLayoutVars>
          <dgm:chMax val="0"/>
          <dgm:chPref val="0"/>
          <dgm:bulletEnabled val="1"/>
        </dgm:presLayoutVars>
      </dgm:prSet>
      <dgm:spPr/>
    </dgm:pt>
    <dgm:pt modelId="{D18FBA75-2A73-47B6-884F-D54E4B2EE13E}" type="pres">
      <dgm:prSet presAssocID="{18061171-5E03-4D10-89E4-C2498442661B}" presName="centerTile" presStyleLbl="fgShp" presStyleIdx="0" presStyleCnt="1" custScaleX="105734" custScaleY="141207" custLinFactNeighborX="-2209" custLinFactNeighborY="2430">
        <dgm:presLayoutVars>
          <dgm:chMax val="0"/>
          <dgm:chPref val="0"/>
        </dgm:presLayoutVars>
      </dgm:prSet>
      <dgm:spPr/>
    </dgm:pt>
  </dgm:ptLst>
  <dgm:cxnLst>
    <dgm:cxn modelId="{40523D1E-4F6A-4FD6-A7CB-10CC175F4BA4}" type="presOf" srcId="{F4A60F2D-1392-4BF0-8745-A8F4FA5FE1CB}" destId="{C9FEAFD6-CFBB-4269-8C9A-65D0EE75D05F}" srcOrd="0" destOrd="0" presId="urn:microsoft.com/office/officeart/2005/8/layout/matrix1"/>
    <dgm:cxn modelId="{AF2C9021-8E91-4B2F-956D-3A0FCD29AC27}" type="presOf" srcId="{D630B779-FEDF-4733-A003-646E007E8640}" destId="{6CC65309-B4AC-4BA9-A35C-19F1C14F1E93}" srcOrd="0" destOrd="0" presId="urn:microsoft.com/office/officeart/2005/8/layout/matrix1"/>
    <dgm:cxn modelId="{2F891F2C-0389-4403-98D1-6EB29A4F6C86}" srcId="{498C0105-C277-4FA7-ACFB-C86C5B4A3564}" destId="{D630B779-FEDF-4733-A003-646E007E8640}" srcOrd="1" destOrd="0" parTransId="{BEFC7CD9-1D40-4492-8D6F-2DEB6B1CD33C}" sibTransId="{74AF340D-4AC2-469A-8AAD-796BF12FE9BE}"/>
    <dgm:cxn modelId="{9C96133E-04E1-4E7B-AE4F-CFB6622DD514}" type="presOf" srcId="{695573C9-459D-4326-94A4-DC82C02281C8}" destId="{47ABED38-A1CC-43C7-9FA4-01B568A2EDF7}" srcOrd="0" destOrd="0" presId="urn:microsoft.com/office/officeart/2005/8/layout/matrix1"/>
    <dgm:cxn modelId="{7E874F43-9DE8-4A86-BCEA-A9D1922EE75C}" type="presOf" srcId="{18061171-5E03-4D10-89E4-C2498442661B}" destId="{F038A60F-E0BB-4A30-9D82-3CEAD9CEE0DC}" srcOrd="0" destOrd="0" presId="urn:microsoft.com/office/officeart/2005/8/layout/matrix1"/>
    <dgm:cxn modelId="{B1DBE95C-9A2D-4A1E-B102-98E91A3171CC}" type="presOf" srcId="{F4A60F2D-1392-4BF0-8745-A8F4FA5FE1CB}" destId="{438F4279-900F-473E-B3B7-E7608E958F2E}" srcOrd="1" destOrd="0" presId="urn:microsoft.com/office/officeart/2005/8/layout/matrix1"/>
    <dgm:cxn modelId="{2BF8FA5F-8716-41E4-B026-262A2CD883A0}" type="presOf" srcId="{D1FFF9F1-42A3-49DC-B53A-79E8DE6DEF23}" destId="{9EC328F0-18BA-47E7-8002-B0184E4F3F48}" srcOrd="1" destOrd="0" presId="urn:microsoft.com/office/officeart/2005/8/layout/matrix1"/>
    <dgm:cxn modelId="{C8B4C17F-2F1C-4D3A-AD6C-09D20908EC78}" srcId="{18061171-5E03-4D10-89E4-C2498442661B}" destId="{498C0105-C277-4FA7-ACFB-C86C5B4A3564}" srcOrd="0" destOrd="0" parTransId="{DCB3410C-2100-481E-B8D7-E36B7EF704D3}" sibTransId="{08A6D899-DD20-4E4B-8150-C4B90888ABC1}"/>
    <dgm:cxn modelId="{8247C696-9570-40BB-A71D-2B4AA0DA9B18}" type="presOf" srcId="{D1FFF9F1-42A3-49DC-B53A-79E8DE6DEF23}" destId="{F54FC969-9900-4549-B8D4-895E2EF63E88}" srcOrd="0" destOrd="0" presId="urn:microsoft.com/office/officeart/2005/8/layout/matrix1"/>
    <dgm:cxn modelId="{DFA47097-37D9-43FD-9A9E-603E78106026}" srcId="{498C0105-C277-4FA7-ACFB-C86C5B4A3564}" destId="{F4A60F2D-1392-4BF0-8745-A8F4FA5FE1CB}" srcOrd="0" destOrd="0" parTransId="{D07EF44D-B535-4382-8898-59EF38C3EE85}" sibTransId="{4206C300-76C8-4903-A1B8-DE053CD0FE6D}"/>
    <dgm:cxn modelId="{FF45E897-D2D1-44E0-B62C-5964A89BDEA4}" type="presOf" srcId="{498C0105-C277-4FA7-ACFB-C86C5B4A3564}" destId="{D18FBA75-2A73-47B6-884F-D54E4B2EE13E}" srcOrd="0" destOrd="0" presId="urn:microsoft.com/office/officeart/2005/8/layout/matrix1"/>
    <dgm:cxn modelId="{4F53C59D-483D-4D7E-B392-FC47544AF9E1}" type="presOf" srcId="{D630B779-FEDF-4733-A003-646E007E8640}" destId="{0853085B-409A-4827-B3A5-994D186875F6}" srcOrd="1" destOrd="0" presId="urn:microsoft.com/office/officeart/2005/8/layout/matrix1"/>
    <dgm:cxn modelId="{BC7F70BA-E43A-46E5-9816-D8D4124DA892}" srcId="{498C0105-C277-4FA7-ACFB-C86C5B4A3564}" destId="{D1FFF9F1-42A3-49DC-B53A-79E8DE6DEF23}" srcOrd="2" destOrd="0" parTransId="{41CD6A6B-9109-4BCB-BA09-3619C0EF3B02}" sibTransId="{84FF7ADF-133E-4EEC-B469-3ACE7937046F}"/>
    <dgm:cxn modelId="{1EA19DC4-BC08-41DF-9A94-136CB8A79E94}" srcId="{498C0105-C277-4FA7-ACFB-C86C5B4A3564}" destId="{695573C9-459D-4326-94A4-DC82C02281C8}" srcOrd="3" destOrd="0" parTransId="{85ACB206-92BE-4566-ACA5-86F6728025EC}" sibTransId="{D3D28009-E08D-4402-ABDA-34574E88ED87}"/>
    <dgm:cxn modelId="{4496F2DB-1F68-44A1-B559-DED11415F240}" type="presOf" srcId="{695573C9-459D-4326-94A4-DC82C02281C8}" destId="{88814C01-5993-46EC-8434-CB3EB296B708}" srcOrd="1" destOrd="0" presId="urn:microsoft.com/office/officeart/2005/8/layout/matrix1"/>
    <dgm:cxn modelId="{008B2629-105A-405F-AF1E-3727D8FA733E}" type="presParOf" srcId="{F038A60F-E0BB-4A30-9D82-3CEAD9CEE0DC}" destId="{984EA3CC-46C6-4279-B386-6050716316AC}" srcOrd="0" destOrd="0" presId="urn:microsoft.com/office/officeart/2005/8/layout/matrix1"/>
    <dgm:cxn modelId="{44C2FEA5-3CD7-4EAF-8D19-74972A0D14AB}" type="presParOf" srcId="{984EA3CC-46C6-4279-B386-6050716316AC}" destId="{C9FEAFD6-CFBB-4269-8C9A-65D0EE75D05F}" srcOrd="0" destOrd="0" presId="urn:microsoft.com/office/officeart/2005/8/layout/matrix1"/>
    <dgm:cxn modelId="{41088B37-01BA-48CB-9E1F-DF5458D46AFB}" type="presParOf" srcId="{984EA3CC-46C6-4279-B386-6050716316AC}" destId="{438F4279-900F-473E-B3B7-E7608E958F2E}" srcOrd="1" destOrd="0" presId="urn:microsoft.com/office/officeart/2005/8/layout/matrix1"/>
    <dgm:cxn modelId="{8D408F7D-40E9-4666-9521-C8C9C571D514}" type="presParOf" srcId="{984EA3CC-46C6-4279-B386-6050716316AC}" destId="{6CC65309-B4AC-4BA9-A35C-19F1C14F1E93}" srcOrd="2" destOrd="0" presId="urn:microsoft.com/office/officeart/2005/8/layout/matrix1"/>
    <dgm:cxn modelId="{E05FC297-F7A2-406F-A1DA-3D8F0636EA9A}" type="presParOf" srcId="{984EA3CC-46C6-4279-B386-6050716316AC}" destId="{0853085B-409A-4827-B3A5-994D186875F6}" srcOrd="3" destOrd="0" presId="urn:microsoft.com/office/officeart/2005/8/layout/matrix1"/>
    <dgm:cxn modelId="{4E1C0B0D-EECC-4465-B061-36B48C38F206}" type="presParOf" srcId="{984EA3CC-46C6-4279-B386-6050716316AC}" destId="{F54FC969-9900-4549-B8D4-895E2EF63E88}" srcOrd="4" destOrd="0" presId="urn:microsoft.com/office/officeart/2005/8/layout/matrix1"/>
    <dgm:cxn modelId="{FAD92777-C32A-435E-B35A-FB486F970783}" type="presParOf" srcId="{984EA3CC-46C6-4279-B386-6050716316AC}" destId="{9EC328F0-18BA-47E7-8002-B0184E4F3F48}" srcOrd="5" destOrd="0" presId="urn:microsoft.com/office/officeart/2005/8/layout/matrix1"/>
    <dgm:cxn modelId="{B49A6466-6011-4A96-B68A-E0B8D5FBE30F}" type="presParOf" srcId="{984EA3CC-46C6-4279-B386-6050716316AC}" destId="{47ABED38-A1CC-43C7-9FA4-01B568A2EDF7}" srcOrd="6" destOrd="0" presId="urn:microsoft.com/office/officeart/2005/8/layout/matrix1"/>
    <dgm:cxn modelId="{0FD46948-910A-4541-9CA9-7BE7E039B9D5}" type="presParOf" srcId="{984EA3CC-46C6-4279-B386-6050716316AC}" destId="{88814C01-5993-46EC-8434-CB3EB296B708}" srcOrd="7" destOrd="0" presId="urn:microsoft.com/office/officeart/2005/8/layout/matrix1"/>
    <dgm:cxn modelId="{A7737052-A471-4661-8B7C-AC7BCF640EA2}" type="presParOf" srcId="{F038A60F-E0BB-4A30-9D82-3CEAD9CEE0DC}" destId="{D18FBA75-2A73-47B6-884F-D54E4B2EE13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061171-5E03-4D10-89E4-C2498442661B}"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GB"/>
        </a:p>
      </dgm:t>
    </dgm:pt>
    <dgm:pt modelId="{498C0105-C277-4FA7-ACFB-C86C5B4A3564}">
      <dgm:prSet phldrT="[Κείμενο]"/>
      <dgm:spPr/>
      <dgm:t>
        <a:bodyPr/>
        <a:lstStyle/>
        <a:p>
          <a:pPr algn="ctr"/>
          <a:r>
            <a:rPr lang="en-GB" dirty="0"/>
            <a:t>CRISIS Core Competences</a:t>
          </a:r>
        </a:p>
      </dgm:t>
    </dgm:pt>
    <dgm:pt modelId="{DCB3410C-2100-481E-B8D7-E36B7EF704D3}" type="parTrans" cxnId="{C8B4C17F-2F1C-4D3A-AD6C-09D20908EC78}">
      <dgm:prSet/>
      <dgm:spPr/>
      <dgm:t>
        <a:bodyPr/>
        <a:lstStyle/>
        <a:p>
          <a:pPr algn="ctr"/>
          <a:endParaRPr lang="en-GB"/>
        </a:p>
      </dgm:t>
    </dgm:pt>
    <dgm:pt modelId="{08A6D899-DD20-4E4B-8150-C4B90888ABC1}" type="sibTrans" cxnId="{C8B4C17F-2F1C-4D3A-AD6C-09D20908EC78}">
      <dgm:prSet/>
      <dgm:spPr/>
      <dgm:t>
        <a:bodyPr/>
        <a:lstStyle/>
        <a:p>
          <a:pPr algn="ctr"/>
          <a:endParaRPr lang="en-GB"/>
        </a:p>
      </dgm:t>
    </dgm:pt>
    <dgm:pt modelId="{D630B779-FEDF-4733-A003-646E007E8640}">
      <dgm:prSet phldrT="[Κείμενο]"/>
      <dgm:spPr/>
      <dgm:t>
        <a:bodyPr/>
        <a:lstStyle/>
        <a:p>
          <a:pPr algn="ctr"/>
          <a:r>
            <a:rPr lang="pt-PT" dirty="0" err="1"/>
            <a:t>Infrastructure</a:t>
          </a:r>
          <a:r>
            <a:rPr lang="pt-PT" dirty="0"/>
            <a:t> &amp; </a:t>
          </a:r>
          <a:r>
            <a:rPr lang="pt-PT" dirty="0" err="1"/>
            <a:t>Environment</a:t>
          </a:r>
          <a:endParaRPr lang="en-GB" dirty="0"/>
        </a:p>
      </dgm:t>
    </dgm:pt>
    <dgm:pt modelId="{BEFC7CD9-1D40-4492-8D6F-2DEB6B1CD33C}" type="parTrans" cxnId="{2F891F2C-0389-4403-98D1-6EB29A4F6C86}">
      <dgm:prSet/>
      <dgm:spPr/>
      <dgm:t>
        <a:bodyPr/>
        <a:lstStyle/>
        <a:p>
          <a:pPr algn="ctr"/>
          <a:endParaRPr lang="en-GB"/>
        </a:p>
      </dgm:t>
    </dgm:pt>
    <dgm:pt modelId="{74AF340D-4AC2-469A-8AAD-796BF12FE9BE}" type="sibTrans" cxnId="{2F891F2C-0389-4403-98D1-6EB29A4F6C86}">
      <dgm:prSet/>
      <dgm:spPr/>
      <dgm:t>
        <a:bodyPr/>
        <a:lstStyle/>
        <a:p>
          <a:pPr algn="ctr"/>
          <a:endParaRPr lang="en-GB"/>
        </a:p>
      </dgm:t>
    </dgm:pt>
    <dgm:pt modelId="{D1FFF9F1-42A3-49DC-B53A-79E8DE6DEF23}">
      <dgm:prSet phldrT="[Κείμενο]"/>
      <dgm:spPr/>
      <dgm:t>
        <a:bodyPr/>
        <a:lstStyle/>
        <a:p>
          <a:r>
            <a:rPr lang="pt-PT" dirty="0" err="1"/>
            <a:t>Economy</a:t>
          </a:r>
          <a:r>
            <a:rPr lang="pt-PT" dirty="0"/>
            <a:t> &amp; </a:t>
          </a:r>
          <a:r>
            <a:rPr lang="pt-PT" dirty="0" err="1"/>
            <a:t>Society</a:t>
          </a:r>
          <a:r>
            <a:rPr lang="pt-PT" dirty="0"/>
            <a:t> </a:t>
          </a:r>
        </a:p>
      </dgm:t>
    </dgm:pt>
    <dgm:pt modelId="{41CD6A6B-9109-4BCB-BA09-3619C0EF3B02}" type="parTrans" cxnId="{BC7F70BA-E43A-46E5-9816-D8D4124DA892}">
      <dgm:prSet/>
      <dgm:spPr/>
      <dgm:t>
        <a:bodyPr/>
        <a:lstStyle/>
        <a:p>
          <a:pPr algn="ctr"/>
          <a:endParaRPr lang="en-GB"/>
        </a:p>
      </dgm:t>
    </dgm:pt>
    <dgm:pt modelId="{84FF7ADF-133E-4EEC-B469-3ACE7937046F}" type="sibTrans" cxnId="{BC7F70BA-E43A-46E5-9816-D8D4124DA892}">
      <dgm:prSet/>
      <dgm:spPr/>
      <dgm:t>
        <a:bodyPr/>
        <a:lstStyle/>
        <a:p>
          <a:pPr algn="ctr"/>
          <a:endParaRPr lang="en-GB"/>
        </a:p>
      </dgm:t>
    </dgm:pt>
    <dgm:pt modelId="{695573C9-459D-4326-94A4-DC82C02281C8}">
      <dgm:prSet phldrT="[Κείμενο]"/>
      <dgm:spPr/>
      <dgm:t>
        <a:bodyPr/>
        <a:lstStyle/>
        <a:p>
          <a:pPr algn="ctr"/>
          <a:r>
            <a:rPr lang="en-GB" dirty="0"/>
            <a:t>Transversal </a:t>
          </a:r>
        </a:p>
      </dgm:t>
    </dgm:pt>
    <dgm:pt modelId="{85ACB206-92BE-4566-ACA5-86F6728025EC}" type="parTrans" cxnId="{1EA19DC4-BC08-41DF-9A94-136CB8A79E94}">
      <dgm:prSet/>
      <dgm:spPr/>
      <dgm:t>
        <a:bodyPr/>
        <a:lstStyle/>
        <a:p>
          <a:pPr algn="ctr"/>
          <a:endParaRPr lang="en-GB"/>
        </a:p>
      </dgm:t>
    </dgm:pt>
    <dgm:pt modelId="{D3D28009-E08D-4402-ABDA-34574E88ED87}" type="sibTrans" cxnId="{1EA19DC4-BC08-41DF-9A94-136CB8A79E94}">
      <dgm:prSet/>
      <dgm:spPr/>
      <dgm:t>
        <a:bodyPr/>
        <a:lstStyle/>
        <a:p>
          <a:pPr algn="ctr"/>
          <a:endParaRPr lang="en-GB"/>
        </a:p>
      </dgm:t>
    </dgm:pt>
    <dgm:pt modelId="{F4A60F2D-1392-4BF0-8745-A8F4FA5FE1CB}">
      <dgm:prSet phldrT="[Κείμενο]"/>
      <dgm:spPr/>
      <dgm:t>
        <a:bodyPr/>
        <a:lstStyle/>
        <a:p>
          <a:pPr algn="ctr"/>
          <a:r>
            <a:rPr lang="pt-PT" b="1" dirty="0" err="1"/>
            <a:t>Leadership</a:t>
          </a:r>
          <a:r>
            <a:rPr lang="pt-PT" b="1" dirty="0"/>
            <a:t> &amp; </a:t>
          </a:r>
          <a:r>
            <a:rPr lang="pt-PT" b="1" dirty="0" err="1"/>
            <a:t>Strategy</a:t>
          </a:r>
          <a:endParaRPr lang="en-GB" b="1" dirty="0"/>
        </a:p>
      </dgm:t>
    </dgm:pt>
    <dgm:pt modelId="{D07EF44D-B535-4382-8898-59EF38C3EE85}" type="parTrans" cxnId="{DFA47097-37D9-43FD-9A9E-603E78106026}">
      <dgm:prSet/>
      <dgm:spPr/>
      <dgm:t>
        <a:bodyPr/>
        <a:lstStyle/>
        <a:p>
          <a:endParaRPr lang="el-GR"/>
        </a:p>
      </dgm:t>
    </dgm:pt>
    <dgm:pt modelId="{4206C300-76C8-4903-A1B8-DE053CD0FE6D}" type="sibTrans" cxnId="{DFA47097-37D9-43FD-9A9E-603E78106026}">
      <dgm:prSet/>
      <dgm:spPr/>
      <dgm:t>
        <a:bodyPr/>
        <a:lstStyle/>
        <a:p>
          <a:endParaRPr lang="el-GR"/>
        </a:p>
      </dgm:t>
    </dgm:pt>
    <dgm:pt modelId="{F038A60F-E0BB-4A30-9D82-3CEAD9CEE0DC}" type="pres">
      <dgm:prSet presAssocID="{18061171-5E03-4D10-89E4-C2498442661B}" presName="diagram" presStyleCnt="0">
        <dgm:presLayoutVars>
          <dgm:chMax val="1"/>
          <dgm:dir/>
          <dgm:animLvl val="ctr"/>
          <dgm:resizeHandles val="exact"/>
        </dgm:presLayoutVars>
      </dgm:prSet>
      <dgm:spPr/>
    </dgm:pt>
    <dgm:pt modelId="{984EA3CC-46C6-4279-B386-6050716316AC}" type="pres">
      <dgm:prSet presAssocID="{18061171-5E03-4D10-89E4-C2498442661B}" presName="matrix" presStyleCnt="0"/>
      <dgm:spPr/>
    </dgm:pt>
    <dgm:pt modelId="{C9FEAFD6-CFBB-4269-8C9A-65D0EE75D05F}" type="pres">
      <dgm:prSet presAssocID="{18061171-5E03-4D10-89E4-C2498442661B}" presName="tile1" presStyleLbl="node1" presStyleIdx="0" presStyleCnt="4"/>
      <dgm:spPr/>
    </dgm:pt>
    <dgm:pt modelId="{438F4279-900F-473E-B3B7-E7608E958F2E}" type="pres">
      <dgm:prSet presAssocID="{18061171-5E03-4D10-89E4-C2498442661B}" presName="tile1text" presStyleLbl="node1" presStyleIdx="0" presStyleCnt="4">
        <dgm:presLayoutVars>
          <dgm:chMax val="0"/>
          <dgm:chPref val="0"/>
          <dgm:bulletEnabled val="1"/>
        </dgm:presLayoutVars>
      </dgm:prSet>
      <dgm:spPr/>
    </dgm:pt>
    <dgm:pt modelId="{6CC65309-B4AC-4BA9-A35C-19F1C14F1E93}" type="pres">
      <dgm:prSet presAssocID="{18061171-5E03-4D10-89E4-C2498442661B}" presName="tile2" presStyleLbl="node1" presStyleIdx="1" presStyleCnt="4"/>
      <dgm:spPr/>
    </dgm:pt>
    <dgm:pt modelId="{0853085B-409A-4827-B3A5-994D186875F6}" type="pres">
      <dgm:prSet presAssocID="{18061171-5E03-4D10-89E4-C2498442661B}" presName="tile2text" presStyleLbl="node1" presStyleIdx="1" presStyleCnt="4">
        <dgm:presLayoutVars>
          <dgm:chMax val="0"/>
          <dgm:chPref val="0"/>
          <dgm:bulletEnabled val="1"/>
        </dgm:presLayoutVars>
      </dgm:prSet>
      <dgm:spPr/>
    </dgm:pt>
    <dgm:pt modelId="{F54FC969-9900-4549-B8D4-895E2EF63E88}" type="pres">
      <dgm:prSet presAssocID="{18061171-5E03-4D10-89E4-C2498442661B}" presName="tile3" presStyleLbl="node1" presStyleIdx="2" presStyleCnt="4"/>
      <dgm:spPr/>
    </dgm:pt>
    <dgm:pt modelId="{9EC328F0-18BA-47E7-8002-B0184E4F3F48}" type="pres">
      <dgm:prSet presAssocID="{18061171-5E03-4D10-89E4-C2498442661B}" presName="tile3text" presStyleLbl="node1" presStyleIdx="2" presStyleCnt="4">
        <dgm:presLayoutVars>
          <dgm:chMax val="0"/>
          <dgm:chPref val="0"/>
          <dgm:bulletEnabled val="1"/>
        </dgm:presLayoutVars>
      </dgm:prSet>
      <dgm:spPr/>
    </dgm:pt>
    <dgm:pt modelId="{47ABED38-A1CC-43C7-9FA4-01B568A2EDF7}" type="pres">
      <dgm:prSet presAssocID="{18061171-5E03-4D10-89E4-C2498442661B}" presName="tile4" presStyleLbl="node1" presStyleIdx="3" presStyleCnt="4"/>
      <dgm:spPr/>
    </dgm:pt>
    <dgm:pt modelId="{88814C01-5993-46EC-8434-CB3EB296B708}" type="pres">
      <dgm:prSet presAssocID="{18061171-5E03-4D10-89E4-C2498442661B}" presName="tile4text" presStyleLbl="node1" presStyleIdx="3" presStyleCnt="4">
        <dgm:presLayoutVars>
          <dgm:chMax val="0"/>
          <dgm:chPref val="0"/>
          <dgm:bulletEnabled val="1"/>
        </dgm:presLayoutVars>
      </dgm:prSet>
      <dgm:spPr/>
    </dgm:pt>
    <dgm:pt modelId="{D18FBA75-2A73-47B6-884F-D54E4B2EE13E}" type="pres">
      <dgm:prSet presAssocID="{18061171-5E03-4D10-89E4-C2498442661B}" presName="centerTile" presStyleLbl="fgShp" presStyleIdx="0" presStyleCnt="1" custScaleX="105734" custScaleY="141207" custLinFactNeighborX="-2209" custLinFactNeighborY="2430">
        <dgm:presLayoutVars>
          <dgm:chMax val="0"/>
          <dgm:chPref val="0"/>
        </dgm:presLayoutVars>
      </dgm:prSet>
      <dgm:spPr/>
    </dgm:pt>
  </dgm:ptLst>
  <dgm:cxnLst>
    <dgm:cxn modelId="{40523D1E-4F6A-4FD6-A7CB-10CC175F4BA4}" type="presOf" srcId="{F4A60F2D-1392-4BF0-8745-A8F4FA5FE1CB}" destId="{C9FEAFD6-CFBB-4269-8C9A-65D0EE75D05F}" srcOrd="0" destOrd="0" presId="urn:microsoft.com/office/officeart/2005/8/layout/matrix1"/>
    <dgm:cxn modelId="{AF2C9021-8E91-4B2F-956D-3A0FCD29AC27}" type="presOf" srcId="{D630B779-FEDF-4733-A003-646E007E8640}" destId="{6CC65309-B4AC-4BA9-A35C-19F1C14F1E93}" srcOrd="0" destOrd="0" presId="urn:microsoft.com/office/officeart/2005/8/layout/matrix1"/>
    <dgm:cxn modelId="{2F891F2C-0389-4403-98D1-6EB29A4F6C86}" srcId="{498C0105-C277-4FA7-ACFB-C86C5B4A3564}" destId="{D630B779-FEDF-4733-A003-646E007E8640}" srcOrd="1" destOrd="0" parTransId="{BEFC7CD9-1D40-4492-8D6F-2DEB6B1CD33C}" sibTransId="{74AF340D-4AC2-469A-8AAD-796BF12FE9BE}"/>
    <dgm:cxn modelId="{9C96133E-04E1-4E7B-AE4F-CFB6622DD514}" type="presOf" srcId="{695573C9-459D-4326-94A4-DC82C02281C8}" destId="{47ABED38-A1CC-43C7-9FA4-01B568A2EDF7}" srcOrd="0" destOrd="0" presId="urn:microsoft.com/office/officeart/2005/8/layout/matrix1"/>
    <dgm:cxn modelId="{7E874F43-9DE8-4A86-BCEA-A9D1922EE75C}" type="presOf" srcId="{18061171-5E03-4D10-89E4-C2498442661B}" destId="{F038A60F-E0BB-4A30-9D82-3CEAD9CEE0DC}" srcOrd="0" destOrd="0" presId="urn:microsoft.com/office/officeart/2005/8/layout/matrix1"/>
    <dgm:cxn modelId="{B1DBE95C-9A2D-4A1E-B102-98E91A3171CC}" type="presOf" srcId="{F4A60F2D-1392-4BF0-8745-A8F4FA5FE1CB}" destId="{438F4279-900F-473E-B3B7-E7608E958F2E}" srcOrd="1" destOrd="0" presId="urn:microsoft.com/office/officeart/2005/8/layout/matrix1"/>
    <dgm:cxn modelId="{2BF8FA5F-8716-41E4-B026-262A2CD883A0}" type="presOf" srcId="{D1FFF9F1-42A3-49DC-B53A-79E8DE6DEF23}" destId="{9EC328F0-18BA-47E7-8002-B0184E4F3F48}" srcOrd="1" destOrd="0" presId="urn:microsoft.com/office/officeart/2005/8/layout/matrix1"/>
    <dgm:cxn modelId="{C8B4C17F-2F1C-4D3A-AD6C-09D20908EC78}" srcId="{18061171-5E03-4D10-89E4-C2498442661B}" destId="{498C0105-C277-4FA7-ACFB-C86C5B4A3564}" srcOrd="0" destOrd="0" parTransId="{DCB3410C-2100-481E-B8D7-E36B7EF704D3}" sibTransId="{08A6D899-DD20-4E4B-8150-C4B90888ABC1}"/>
    <dgm:cxn modelId="{8247C696-9570-40BB-A71D-2B4AA0DA9B18}" type="presOf" srcId="{D1FFF9F1-42A3-49DC-B53A-79E8DE6DEF23}" destId="{F54FC969-9900-4549-B8D4-895E2EF63E88}" srcOrd="0" destOrd="0" presId="urn:microsoft.com/office/officeart/2005/8/layout/matrix1"/>
    <dgm:cxn modelId="{DFA47097-37D9-43FD-9A9E-603E78106026}" srcId="{498C0105-C277-4FA7-ACFB-C86C5B4A3564}" destId="{F4A60F2D-1392-4BF0-8745-A8F4FA5FE1CB}" srcOrd="0" destOrd="0" parTransId="{D07EF44D-B535-4382-8898-59EF38C3EE85}" sibTransId="{4206C300-76C8-4903-A1B8-DE053CD0FE6D}"/>
    <dgm:cxn modelId="{FF45E897-D2D1-44E0-B62C-5964A89BDEA4}" type="presOf" srcId="{498C0105-C277-4FA7-ACFB-C86C5B4A3564}" destId="{D18FBA75-2A73-47B6-884F-D54E4B2EE13E}" srcOrd="0" destOrd="0" presId="urn:microsoft.com/office/officeart/2005/8/layout/matrix1"/>
    <dgm:cxn modelId="{4F53C59D-483D-4D7E-B392-FC47544AF9E1}" type="presOf" srcId="{D630B779-FEDF-4733-A003-646E007E8640}" destId="{0853085B-409A-4827-B3A5-994D186875F6}" srcOrd="1" destOrd="0" presId="urn:microsoft.com/office/officeart/2005/8/layout/matrix1"/>
    <dgm:cxn modelId="{BC7F70BA-E43A-46E5-9816-D8D4124DA892}" srcId="{498C0105-C277-4FA7-ACFB-C86C5B4A3564}" destId="{D1FFF9F1-42A3-49DC-B53A-79E8DE6DEF23}" srcOrd="2" destOrd="0" parTransId="{41CD6A6B-9109-4BCB-BA09-3619C0EF3B02}" sibTransId="{84FF7ADF-133E-4EEC-B469-3ACE7937046F}"/>
    <dgm:cxn modelId="{1EA19DC4-BC08-41DF-9A94-136CB8A79E94}" srcId="{498C0105-C277-4FA7-ACFB-C86C5B4A3564}" destId="{695573C9-459D-4326-94A4-DC82C02281C8}" srcOrd="3" destOrd="0" parTransId="{85ACB206-92BE-4566-ACA5-86F6728025EC}" sibTransId="{D3D28009-E08D-4402-ABDA-34574E88ED87}"/>
    <dgm:cxn modelId="{4496F2DB-1F68-44A1-B559-DED11415F240}" type="presOf" srcId="{695573C9-459D-4326-94A4-DC82C02281C8}" destId="{88814C01-5993-46EC-8434-CB3EB296B708}" srcOrd="1" destOrd="0" presId="urn:microsoft.com/office/officeart/2005/8/layout/matrix1"/>
    <dgm:cxn modelId="{008B2629-105A-405F-AF1E-3727D8FA733E}" type="presParOf" srcId="{F038A60F-E0BB-4A30-9D82-3CEAD9CEE0DC}" destId="{984EA3CC-46C6-4279-B386-6050716316AC}" srcOrd="0" destOrd="0" presId="urn:microsoft.com/office/officeart/2005/8/layout/matrix1"/>
    <dgm:cxn modelId="{44C2FEA5-3CD7-4EAF-8D19-74972A0D14AB}" type="presParOf" srcId="{984EA3CC-46C6-4279-B386-6050716316AC}" destId="{C9FEAFD6-CFBB-4269-8C9A-65D0EE75D05F}" srcOrd="0" destOrd="0" presId="urn:microsoft.com/office/officeart/2005/8/layout/matrix1"/>
    <dgm:cxn modelId="{41088B37-01BA-48CB-9E1F-DF5458D46AFB}" type="presParOf" srcId="{984EA3CC-46C6-4279-B386-6050716316AC}" destId="{438F4279-900F-473E-B3B7-E7608E958F2E}" srcOrd="1" destOrd="0" presId="urn:microsoft.com/office/officeart/2005/8/layout/matrix1"/>
    <dgm:cxn modelId="{8D408F7D-40E9-4666-9521-C8C9C571D514}" type="presParOf" srcId="{984EA3CC-46C6-4279-B386-6050716316AC}" destId="{6CC65309-B4AC-4BA9-A35C-19F1C14F1E93}" srcOrd="2" destOrd="0" presId="urn:microsoft.com/office/officeart/2005/8/layout/matrix1"/>
    <dgm:cxn modelId="{E05FC297-F7A2-406F-A1DA-3D8F0636EA9A}" type="presParOf" srcId="{984EA3CC-46C6-4279-B386-6050716316AC}" destId="{0853085B-409A-4827-B3A5-994D186875F6}" srcOrd="3" destOrd="0" presId="urn:microsoft.com/office/officeart/2005/8/layout/matrix1"/>
    <dgm:cxn modelId="{4E1C0B0D-EECC-4465-B061-36B48C38F206}" type="presParOf" srcId="{984EA3CC-46C6-4279-B386-6050716316AC}" destId="{F54FC969-9900-4549-B8D4-895E2EF63E88}" srcOrd="4" destOrd="0" presId="urn:microsoft.com/office/officeart/2005/8/layout/matrix1"/>
    <dgm:cxn modelId="{FAD92777-C32A-435E-B35A-FB486F970783}" type="presParOf" srcId="{984EA3CC-46C6-4279-B386-6050716316AC}" destId="{9EC328F0-18BA-47E7-8002-B0184E4F3F48}" srcOrd="5" destOrd="0" presId="urn:microsoft.com/office/officeart/2005/8/layout/matrix1"/>
    <dgm:cxn modelId="{B49A6466-6011-4A96-B68A-E0B8D5FBE30F}" type="presParOf" srcId="{984EA3CC-46C6-4279-B386-6050716316AC}" destId="{47ABED38-A1CC-43C7-9FA4-01B568A2EDF7}" srcOrd="6" destOrd="0" presId="urn:microsoft.com/office/officeart/2005/8/layout/matrix1"/>
    <dgm:cxn modelId="{0FD46948-910A-4541-9CA9-7BE7E039B9D5}" type="presParOf" srcId="{984EA3CC-46C6-4279-B386-6050716316AC}" destId="{88814C01-5993-46EC-8434-CB3EB296B708}" srcOrd="7" destOrd="0" presId="urn:microsoft.com/office/officeart/2005/8/layout/matrix1"/>
    <dgm:cxn modelId="{A7737052-A471-4661-8B7C-AC7BCF640EA2}" type="presParOf" srcId="{F038A60F-E0BB-4A30-9D82-3CEAD9CEE0DC}" destId="{D18FBA75-2A73-47B6-884F-D54E4B2EE13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061171-5E03-4D10-89E4-C2498442661B}"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GB"/>
        </a:p>
      </dgm:t>
    </dgm:pt>
    <dgm:pt modelId="{498C0105-C277-4FA7-ACFB-C86C5B4A3564}">
      <dgm:prSet phldrT="[Κείμενο]"/>
      <dgm:spPr/>
      <dgm:t>
        <a:bodyPr/>
        <a:lstStyle/>
        <a:p>
          <a:pPr algn="ctr"/>
          <a:r>
            <a:rPr lang="en-GB" dirty="0"/>
            <a:t>CRISIS Core Competences</a:t>
          </a:r>
        </a:p>
      </dgm:t>
    </dgm:pt>
    <dgm:pt modelId="{DCB3410C-2100-481E-B8D7-E36B7EF704D3}" type="parTrans" cxnId="{C8B4C17F-2F1C-4D3A-AD6C-09D20908EC78}">
      <dgm:prSet/>
      <dgm:spPr/>
      <dgm:t>
        <a:bodyPr/>
        <a:lstStyle/>
        <a:p>
          <a:pPr algn="ctr"/>
          <a:endParaRPr lang="en-GB"/>
        </a:p>
      </dgm:t>
    </dgm:pt>
    <dgm:pt modelId="{08A6D899-DD20-4E4B-8150-C4B90888ABC1}" type="sibTrans" cxnId="{C8B4C17F-2F1C-4D3A-AD6C-09D20908EC78}">
      <dgm:prSet/>
      <dgm:spPr/>
      <dgm:t>
        <a:bodyPr/>
        <a:lstStyle/>
        <a:p>
          <a:pPr algn="ctr"/>
          <a:endParaRPr lang="en-GB"/>
        </a:p>
      </dgm:t>
    </dgm:pt>
    <dgm:pt modelId="{D630B779-FEDF-4733-A003-646E007E8640}">
      <dgm:prSet phldrT="[Κείμενο]"/>
      <dgm:spPr/>
      <dgm:t>
        <a:bodyPr/>
        <a:lstStyle/>
        <a:p>
          <a:pPr algn="ctr"/>
          <a:r>
            <a:rPr lang="pt-PT" b="1" dirty="0" err="1"/>
            <a:t>Infrastructure</a:t>
          </a:r>
          <a:r>
            <a:rPr lang="pt-PT" b="1" dirty="0"/>
            <a:t> &amp; </a:t>
          </a:r>
          <a:r>
            <a:rPr lang="pt-PT" b="1" dirty="0" err="1"/>
            <a:t>Environment</a:t>
          </a:r>
          <a:endParaRPr lang="en-GB" b="1" dirty="0"/>
        </a:p>
      </dgm:t>
    </dgm:pt>
    <dgm:pt modelId="{BEFC7CD9-1D40-4492-8D6F-2DEB6B1CD33C}" type="parTrans" cxnId="{2F891F2C-0389-4403-98D1-6EB29A4F6C86}">
      <dgm:prSet/>
      <dgm:spPr/>
      <dgm:t>
        <a:bodyPr/>
        <a:lstStyle/>
        <a:p>
          <a:pPr algn="ctr"/>
          <a:endParaRPr lang="en-GB"/>
        </a:p>
      </dgm:t>
    </dgm:pt>
    <dgm:pt modelId="{74AF340D-4AC2-469A-8AAD-796BF12FE9BE}" type="sibTrans" cxnId="{2F891F2C-0389-4403-98D1-6EB29A4F6C86}">
      <dgm:prSet/>
      <dgm:spPr/>
      <dgm:t>
        <a:bodyPr/>
        <a:lstStyle/>
        <a:p>
          <a:pPr algn="ctr"/>
          <a:endParaRPr lang="en-GB"/>
        </a:p>
      </dgm:t>
    </dgm:pt>
    <dgm:pt modelId="{D1FFF9F1-42A3-49DC-B53A-79E8DE6DEF23}">
      <dgm:prSet phldrT="[Κείμενο]"/>
      <dgm:spPr/>
      <dgm:t>
        <a:bodyPr/>
        <a:lstStyle/>
        <a:p>
          <a:r>
            <a:rPr lang="pt-PT" dirty="0" err="1"/>
            <a:t>Economy</a:t>
          </a:r>
          <a:r>
            <a:rPr lang="pt-PT" dirty="0"/>
            <a:t> &amp; </a:t>
          </a:r>
          <a:r>
            <a:rPr lang="pt-PT" dirty="0" err="1"/>
            <a:t>Society</a:t>
          </a:r>
          <a:r>
            <a:rPr lang="pt-PT" dirty="0"/>
            <a:t> </a:t>
          </a:r>
        </a:p>
      </dgm:t>
    </dgm:pt>
    <dgm:pt modelId="{41CD6A6B-9109-4BCB-BA09-3619C0EF3B02}" type="parTrans" cxnId="{BC7F70BA-E43A-46E5-9816-D8D4124DA892}">
      <dgm:prSet/>
      <dgm:spPr/>
      <dgm:t>
        <a:bodyPr/>
        <a:lstStyle/>
        <a:p>
          <a:pPr algn="ctr"/>
          <a:endParaRPr lang="en-GB"/>
        </a:p>
      </dgm:t>
    </dgm:pt>
    <dgm:pt modelId="{84FF7ADF-133E-4EEC-B469-3ACE7937046F}" type="sibTrans" cxnId="{BC7F70BA-E43A-46E5-9816-D8D4124DA892}">
      <dgm:prSet/>
      <dgm:spPr/>
      <dgm:t>
        <a:bodyPr/>
        <a:lstStyle/>
        <a:p>
          <a:pPr algn="ctr"/>
          <a:endParaRPr lang="en-GB"/>
        </a:p>
      </dgm:t>
    </dgm:pt>
    <dgm:pt modelId="{695573C9-459D-4326-94A4-DC82C02281C8}">
      <dgm:prSet phldrT="[Κείμενο]"/>
      <dgm:spPr/>
      <dgm:t>
        <a:bodyPr/>
        <a:lstStyle/>
        <a:p>
          <a:pPr algn="ctr"/>
          <a:r>
            <a:rPr lang="en-GB" dirty="0"/>
            <a:t>Transversal </a:t>
          </a:r>
        </a:p>
      </dgm:t>
    </dgm:pt>
    <dgm:pt modelId="{85ACB206-92BE-4566-ACA5-86F6728025EC}" type="parTrans" cxnId="{1EA19DC4-BC08-41DF-9A94-136CB8A79E94}">
      <dgm:prSet/>
      <dgm:spPr/>
      <dgm:t>
        <a:bodyPr/>
        <a:lstStyle/>
        <a:p>
          <a:pPr algn="ctr"/>
          <a:endParaRPr lang="en-GB"/>
        </a:p>
      </dgm:t>
    </dgm:pt>
    <dgm:pt modelId="{D3D28009-E08D-4402-ABDA-34574E88ED87}" type="sibTrans" cxnId="{1EA19DC4-BC08-41DF-9A94-136CB8A79E94}">
      <dgm:prSet/>
      <dgm:spPr/>
      <dgm:t>
        <a:bodyPr/>
        <a:lstStyle/>
        <a:p>
          <a:pPr algn="ctr"/>
          <a:endParaRPr lang="en-GB"/>
        </a:p>
      </dgm:t>
    </dgm:pt>
    <dgm:pt modelId="{F4A60F2D-1392-4BF0-8745-A8F4FA5FE1CB}">
      <dgm:prSet phldrT="[Κείμενο]"/>
      <dgm:spPr/>
      <dgm:t>
        <a:bodyPr/>
        <a:lstStyle/>
        <a:p>
          <a:pPr algn="ctr"/>
          <a:r>
            <a:rPr lang="pt-PT" b="0" dirty="0" err="1"/>
            <a:t>Leadership</a:t>
          </a:r>
          <a:r>
            <a:rPr lang="pt-PT" b="0" dirty="0"/>
            <a:t> &amp; </a:t>
          </a:r>
          <a:r>
            <a:rPr lang="pt-PT" b="0" dirty="0" err="1"/>
            <a:t>Strategy</a:t>
          </a:r>
          <a:endParaRPr lang="en-GB" b="0" dirty="0"/>
        </a:p>
      </dgm:t>
    </dgm:pt>
    <dgm:pt modelId="{D07EF44D-B535-4382-8898-59EF38C3EE85}" type="parTrans" cxnId="{DFA47097-37D9-43FD-9A9E-603E78106026}">
      <dgm:prSet/>
      <dgm:spPr/>
      <dgm:t>
        <a:bodyPr/>
        <a:lstStyle/>
        <a:p>
          <a:endParaRPr lang="el-GR"/>
        </a:p>
      </dgm:t>
    </dgm:pt>
    <dgm:pt modelId="{4206C300-76C8-4903-A1B8-DE053CD0FE6D}" type="sibTrans" cxnId="{DFA47097-37D9-43FD-9A9E-603E78106026}">
      <dgm:prSet/>
      <dgm:spPr/>
      <dgm:t>
        <a:bodyPr/>
        <a:lstStyle/>
        <a:p>
          <a:endParaRPr lang="el-GR"/>
        </a:p>
      </dgm:t>
    </dgm:pt>
    <dgm:pt modelId="{F038A60F-E0BB-4A30-9D82-3CEAD9CEE0DC}" type="pres">
      <dgm:prSet presAssocID="{18061171-5E03-4D10-89E4-C2498442661B}" presName="diagram" presStyleCnt="0">
        <dgm:presLayoutVars>
          <dgm:chMax val="1"/>
          <dgm:dir/>
          <dgm:animLvl val="ctr"/>
          <dgm:resizeHandles val="exact"/>
        </dgm:presLayoutVars>
      </dgm:prSet>
      <dgm:spPr/>
    </dgm:pt>
    <dgm:pt modelId="{984EA3CC-46C6-4279-B386-6050716316AC}" type="pres">
      <dgm:prSet presAssocID="{18061171-5E03-4D10-89E4-C2498442661B}" presName="matrix" presStyleCnt="0"/>
      <dgm:spPr/>
    </dgm:pt>
    <dgm:pt modelId="{C9FEAFD6-CFBB-4269-8C9A-65D0EE75D05F}" type="pres">
      <dgm:prSet presAssocID="{18061171-5E03-4D10-89E4-C2498442661B}" presName="tile1" presStyleLbl="node1" presStyleIdx="0" presStyleCnt="4"/>
      <dgm:spPr/>
    </dgm:pt>
    <dgm:pt modelId="{438F4279-900F-473E-B3B7-E7608E958F2E}" type="pres">
      <dgm:prSet presAssocID="{18061171-5E03-4D10-89E4-C2498442661B}" presName="tile1text" presStyleLbl="node1" presStyleIdx="0" presStyleCnt="4">
        <dgm:presLayoutVars>
          <dgm:chMax val="0"/>
          <dgm:chPref val="0"/>
          <dgm:bulletEnabled val="1"/>
        </dgm:presLayoutVars>
      </dgm:prSet>
      <dgm:spPr/>
    </dgm:pt>
    <dgm:pt modelId="{6CC65309-B4AC-4BA9-A35C-19F1C14F1E93}" type="pres">
      <dgm:prSet presAssocID="{18061171-5E03-4D10-89E4-C2498442661B}" presName="tile2" presStyleLbl="node1" presStyleIdx="1" presStyleCnt="4"/>
      <dgm:spPr/>
    </dgm:pt>
    <dgm:pt modelId="{0853085B-409A-4827-B3A5-994D186875F6}" type="pres">
      <dgm:prSet presAssocID="{18061171-5E03-4D10-89E4-C2498442661B}" presName="tile2text" presStyleLbl="node1" presStyleIdx="1" presStyleCnt="4">
        <dgm:presLayoutVars>
          <dgm:chMax val="0"/>
          <dgm:chPref val="0"/>
          <dgm:bulletEnabled val="1"/>
        </dgm:presLayoutVars>
      </dgm:prSet>
      <dgm:spPr/>
    </dgm:pt>
    <dgm:pt modelId="{F54FC969-9900-4549-B8D4-895E2EF63E88}" type="pres">
      <dgm:prSet presAssocID="{18061171-5E03-4D10-89E4-C2498442661B}" presName="tile3" presStyleLbl="node1" presStyleIdx="2" presStyleCnt="4"/>
      <dgm:spPr/>
    </dgm:pt>
    <dgm:pt modelId="{9EC328F0-18BA-47E7-8002-B0184E4F3F48}" type="pres">
      <dgm:prSet presAssocID="{18061171-5E03-4D10-89E4-C2498442661B}" presName="tile3text" presStyleLbl="node1" presStyleIdx="2" presStyleCnt="4">
        <dgm:presLayoutVars>
          <dgm:chMax val="0"/>
          <dgm:chPref val="0"/>
          <dgm:bulletEnabled val="1"/>
        </dgm:presLayoutVars>
      </dgm:prSet>
      <dgm:spPr/>
    </dgm:pt>
    <dgm:pt modelId="{47ABED38-A1CC-43C7-9FA4-01B568A2EDF7}" type="pres">
      <dgm:prSet presAssocID="{18061171-5E03-4D10-89E4-C2498442661B}" presName="tile4" presStyleLbl="node1" presStyleIdx="3" presStyleCnt="4"/>
      <dgm:spPr/>
    </dgm:pt>
    <dgm:pt modelId="{88814C01-5993-46EC-8434-CB3EB296B708}" type="pres">
      <dgm:prSet presAssocID="{18061171-5E03-4D10-89E4-C2498442661B}" presName="tile4text" presStyleLbl="node1" presStyleIdx="3" presStyleCnt="4">
        <dgm:presLayoutVars>
          <dgm:chMax val="0"/>
          <dgm:chPref val="0"/>
          <dgm:bulletEnabled val="1"/>
        </dgm:presLayoutVars>
      </dgm:prSet>
      <dgm:spPr/>
    </dgm:pt>
    <dgm:pt modelId="{D18FBA75-2A73-47B6-884F-D54E4B2EE13E}" type="pres">
      <dgm:prSet presAssocID="{18061171-5E03-4D10-89E4-C2498442661B}" presName="centerTile" presStyleLbl="fgShp" presStyleIdx="0" presStyleCnt="1" custScaleX="105734" custScaleY="141207" custLinFactNeighborX="-2209" custLinFactNeighborY="2430">
        <dgm:presLayoutVars>
          <dgm:chMax val="0"/>
          <dgm:chPref val="0"/>
        </dgm:presLayoutVars>
      </dgm:prSet>
      <dgm:spPr/>
    </dgm:pt>
  </dgm:ptLst>
  <dgm:cxnLst>
    <dgm:cxn modelId="{40523D1E-4F6A-4FD6-A7CB-10CC175F4BA4}" type="presOf" srcId="{F4A60F2D-1392-4BF0-8745-A8F4FA5FE1CB}" destId="{C9FEAFD6-CFBB-4269-8C9A-65D0EE75D05F}" srcOrd="0" destOrd="0" presId="urn:microsoft.com/office/officeart/2005/8/layout/matrix1"/>
    <dgm:cxn modelId="{AF2C9021-8E91-4B2F-956D-3A0FCD29AC27}" type="presOf" srcId="{D630B779-FEDF-4733-A003-646E007E8640}" destId="{6CC65309-B4AC-4BA9-A35C-19F1C14F1E93}" srcOrd="0" destOrd="0" presId="urn:microsoft.com/office/officeart/2005/8/layout/matrix1"/>
    <dgm:cxn modelId="{2F891F2C-0389-4403-98D1-6EB29A4F6C86}" srcId="{498C0105-C277-4FA7-ACFB-C86C5B4A3564}" destId="{D630B779-FEDF-4733-A003-646E007E8640}" srcOrd="1" destOrd="0" parTransId="{BEFC7CD9-1D40-4492-8D6F-2DEB6B1CD33C}" sibTransId="{74AF340D-4AC2-469A-8AAD-796BF12FE9BE}"/>
    <dgm:cxn modelId="{9C96133E-04E1-4E7B-AE4F-CFB6622DD514}" type="presOf" srcId="{695573C9-459D-4326-94A4-DC82C02281C8}" destId="{47ABED38-A1CC-43C7-9FA4-01B568A2EDF7}" srcOrd="0" destOrd="0" presId="urn:microsoft.com/office/officeart/2005/8/layout/matrix1"/>
    <dgm:cxn modelId="{7E874F43-9DE8-4A86-BCEA-A9D1922EE75C}" type="presOf" srcId="{18061171-5E03-4D10-89E4-C2498442661B}" destId="{F038A60F-E0BB-4A30-9D82-3CEAD9CEE0DC}" srcOrd="0" destOrd="0" presId="urn:microsoft.com/office/officeart/2005/8/layout/matrix1"/>
    <dgm:cxn modelId="{B1DBE95C-9A2D-4A1E-B102-98E91A3171CC}" type="presOf" srcId="{F4A60F2D-1392-4BF0-8745-A8F4FA5FE1CB}" destId="{438F4279-900F-473E-B3B7-E7608E958F2E}" srcOrd="1" destOrd="0" presId="urn:microsoft.com/office/officeart/2005/8/layout/matrix1"/>
    <dgm:cxn modelId="{2BF8FA5F-8716-41E4-B026-262A2CD883A0}" type="presOf" srcId="{D1FFF9F1-42A3-49DC-B53A-79E8DE6DEF23}" destId="{9EC328F0-18BA-47E7-8002-B0184E4F3F48}" srcOrd="1" destOrd="0" presId="urn:microsoft.com/office/officeart/2005/8/layout/matrix1"/>
    <dgm:cxn modelId="{C8B4C17F-2F1C-4D3A-AD6C-09D20908EC78}" srcId="{18061171-5E03-4D10-89E4-C2498442661B}" destId="{498C0105-C277-4FA7-ACFB-C86C5B4A3564}" srcOrd="0" destOrd="0" parTransId="{DCB3410C-2100-481E-B8D7-E36B7EF704D3}" sibTransId="{08A6D899-DD20-4E4B-8150-C4B90888ABC1}"/>
    <dgm:cxn modelId="{8247C696-9570-40BB-A71D-2B4AA0DA9B18}" type="presOf" srcId="{D1FFF9F1-42A3-49DC-B53A-79E8DE6DEF23}" destId="{F54FC969-9900-4549-B8D4-895E2EF63E88}" srcOrd="0" destOrd="0" presId="urn:microsoft.com/office/officeart/2005/8/layout/matrix1"/>
    <dgm:cxn modelId="{DFA47097-37D9-43FD-9A9E-603E78106026}" srcId="{498C0105-C277-4FA7-ACFB-C86C5B4A3564}" destId="{F4A60F2D-1392-4BF0-8745-A8F4FA5FE1CB}" srcOrd="0" destOrd="0" parTransId="{D07EF44D-B535-4382-8898-59EF38C3EE85}" sibTransId="{4206C300-76C8-4903-A1B8-DE053CD0FE6D}"/>
    <dgm:cxn modelId="{FF45E897-D2D1-44E0-B62C-5964A89BDEA4}" type="presOf" srcId="{498C0105-C277-4FA7-ACFB-C86C5B4A3564}" destId="{D18FBA75-2A73-47B6-884F-D54E4B2EE13E}" srcOrd="0" destOrd="0" presId="urn:microsoft.com/office/officeart/2005/8/layout/matrix1"/>
    <dgm:cxn modelId="{4F53C59D-483D-4D7E-B392-FC47544AF9E1}" type="presOf" srcId="{D630B779-FEDF-4733-A003-646E007E8640}" destId="{0853085B-409A-4827-B3A5-994D186875F6}" srcOrd="1" destOrd="0" presId="urn:microsoft.com/office/officeart/2005/8/layout/matrix1"/>
    <dgm:cxn modelId="{BC7F70BA-E43A-46E5-9816-D8D4124DA892}" srcId="{498C0105-C277-4FA7-ACFB-C86C5B4A3564}" destId="{D1FFF9F1-42A3-49DC-B53A-79E8DE6DEF23}" srcOrd="2" destOrd="0" parTransId="{41CD6A6B-9109-4BCB-BA09-3619C0EF3B02}" sibTransId="{84FF7ADF-133E-4EEC-B469-3ACE7937046F}"/>
    <dgm:cxn modelId="{1EA19DC4-BC08-41DF-9A94-136CB8A79E94}" srcId="{498C0105-C277-4FA7-ACFB-C86C5B4A3564}" destId="{695573C9-459D-4326-94A4-DC82C02281C8}" srcOrd="3" destOrd="0" parTransId="{85ACB206-92BE-4566-ACA5-86F6728025EC}" sibTransId="{D3D28009-E08D-4402-ABDA-34574E88ED87}"/>
    <dgm:cxn modelId="{4496F2DB-1F68-44A1-B559-DED11415F240}" type="presOf" srcId="{695573C9-459D-4326-94A4-DC82C02281C8}" destId="{88814C01-5993-46EC-8434-CB3EB296B708}" srcOrd="1" destOrd="0" presId="urn:microsoft.com/office/officeart/2005/8/layout/matrix1"/>
    <dgm:cxn modelId="{008B2629-105A-405F-AF1E-3727D8FA733E}" type="presParOf" srcId="{F038A60F-E0BB-4A30-9D82-3CEAD9CEE0DC}" destId="{984EA3CC-46C6-4279-B386-6050716316AC}" srcOrd="0" destOrd="0" presId="urn:microsoft.com/office/officeart/2005/8/layout/matrix1"/>
    <dgm:cxn modelId="{44C2FEA5-3CD7-4EAF-8D19-74972A0D14AB}" type="presParOf" srcId="{984EA3CC-46C6-4279-B386-6050716316AC}" destId="{C9FEAFD6-CFBB-4269-8C9A-65D0EE75D05F}" srcOrd="0" destOrd="0" presId="urn:microsoft.com/office/officeart/2005/8/layout/matrix1"/>
    <dgm:cxn modelId="{41088B37-01BA-48CB-9E1F-DF5458D46AFB}" type="presParOf" srcId="{984EA3CC-46C6-4279-B386-6050716316AC}" destId="{438F4279-900F-473E-B3B7-E7608E958F2E}" srcOrd="1" destOrd="0" presId="urn:microsoft.com/office/officeart/2005/8/layout/matrix1"/>
    <dgm:cxn modelId="{8D408F7D-40E9-4666-9521-C8C9C571D514}" type="presParOf" srcId="{984EA3CC-46C6-4279-B386-6050716316AC}" destId="{6CC65309-B4AC-4BA9-A35C-19F1C14F1E93}" srcOrd="2" destOrd="0" presId="urn:microsoft.com/office/officeart/2005/8/layout/matrix1"/>
    <dgm:cxn modelId="{E05FC297-F7A2-406F-A1DA-3D8F0636EA9A}" type="presParOf" srcId="{984EA3CC-46C6-4279-B386-6050716316AC}" destId="{0853085B-409A-4827-B3A5-994D186875F6}" srcOrd="3" destOrd="0" presId="urn:microsoft.com/office/officeart/2005/8/layout/matrix1"/>
    <dgm:cxn modelId="{4E1C0B0D-EECC-4465-B061-36B48C38F206}" type="presParOf" srcId="{984EA3CC-46C6-4279-B386-6050716316AC}" destId="{F54FC969-9900-4549-B8D4-895E2EF63E88}" srcOrd="4" destOrd="0" presId="urn:microsoft.com/office/officeart/2005/8/layout/matrix1"/>
    <dgm:cxn modelId="{FAD92777-C32A-435E-B35A-FB486F970783}" type="presParOf" srcId="{984EA3CC-46C6-4279-B386-6050716316AC}" destId="{9EC328F0-18BA-47E7-8002-B0184E4F3F48}" srcOrd="5" destOrd="0" presId="urn:microsoft.com/office/officeart/2005/8/layout/matrix1"/>
    <dgm:cxn modelId="{B49A6466-6011-4A96-B68A-E0B8D5FBE30F}" type="presParOf" srcId="{984EA3CC-46C6-4279-B386-6050716316AC}" destId="{47ABED38-A1CC-43C7-9FA4-01B568A2EDF7}" srcOrd="6" destOrd="0" presId="urn:microsoft.com/office/officeart/2005/8/layout/matrix1"/>
    <dgm:cxn modelId="{0FD46948-910A-4541-9CA9-7BE7E039B9D5}" type="presParOf" srcId="{984EA3CC-46C6-4279-B386-6050716316AC}" destId="{88814C01-5993-46EC-8434-CB3EB296B708}" srcOrd="7" destOrd="0" presId="urn:microsoft.com/office/officeart/2005/8/layout/matrix1"/>
    <dgm:cxn modelId="{A7737052-A471-4661-8B7C-AC7BCF640EA2}" type="presParOf" srcId="{F038A60F-E0BB-4A30-9D82-3CEAD9CEE0DC}" destId="{D18FBA75-2A73-47B6-884F-D54E4B2EE13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061171-5E03-4D10-89E4-C2498442661B}"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GB"/>
        </a:p>
      </dgm:t>
    </dgm:pt>
    <dgm:pt modelId="{498C0105-C277-4FA7-ACFB-C86C5B4A3564}">
      <dgm:prSet phldrT="[Κείμενο]"/>
      <dgm:spPr/>
      <dgm:t>
        <a:bodyPr/>
        <a:lstStyle/>
        <a:p>
          <a:pPr algn="ctr"/>
          <a:r>
            <a:rPr lang="en-GB" dirty="0"/>
            <a:t>CRISIS Core Competences</a:t>
          </a:r>
        </a:p>
      </dgm:t>
    </dgm:pt>
    <dgm:pt modelId="{DCB3410C-2100-481E-B8D7-E36B7EF704D3}" type="parTrans" cxnId="{C8B4C17F-2F1C-4D3A-AD6C-09D20908EC78}">
      <dgm:prSet/>
      <dgm:spPr/>
      <dgm:t>
        <a:bodyPr/>
        <a:lstStyle/>
        <a:p>
          <a:pPr algn="ctr"/>
          <a:endParaRPr lang="en-GB"/>
        </a:p>
      </dgm:t>
    </dgm:pt>
    <dgm:pt modelId="{08A6D899-DD20-4E4B-8150-C4B90888ABC1}" type="sibTrans" cxnId="{C8B4C17F-2F1C-4D3A-AD6C-09D20908EC78}">
      <dgm:prSet/>
      <dgm:spPr/>
      <dgm:t>
        <a:bodyPr/>
        <a:lstStyle/>
        <a:p>
          <a:pPr algn="ctr"/>
          <a:endParaRPr lang="en-GB"/>
        </a:p>
      </dgm:t>
    </dgm:pt>
    <dgm:pt modelId="{D630B779-FEDF-4733-A003-646E007E8640}">
      <dgm:prSet phldrT="[Κείμενο]"/>
      <dgm:spPr/>
      <dgm:t>
        <a:bodyPr/>
        <a:lstStyle/>
        <a:p>
          <a:pPr algn="ctr"/>
          <a:r>
            <a:rPr lang="pt-PT" b="0" dirty="0" err="1"/>
            <a:t>Infrastructure</a:t>
          </a:r>
          <a:r>
            <a:rPr lang="pt-PT" b="0" dirty="0"/>
            <a:t> &amp; </a:t>
          </a:r>
          <a:r>
            <a:rPr lang="pt-PT" b="0" dirty="0" err="1"/>
            <a:t>Environment</a:t>
          </a:r>
          <a:endParaRPr lang="en-GB" b="0" dirty="0"/>
        </a:p>
      </dgm:t>
    </dgm:pt>
    <dgm:pt modelId="{BEFC7CD9-1D40-4492-8D6F-2DEB6B1CD33C}" type="parTrans" cxnId="{2F891F2C-0389-4403-98D1-6EB29A4F6C86}">
      <dgm:prSet/>
      <dgm:spPr/>
      <dgm:t>
        <a:bodyPr/>
        <a:lstStyle/>
        <a:p>
          <a:pPr algn="ctr"/>
          <a:endParaRPr lang="en-GB"/>
        </a:p>
      </dgm:t>
    </dgm:pt>
    <dgm:pt modelId="{74AF340D-4AC2-469A-8AAD-796BF12FE9BE}" type="sibTrans" cxnId="{2F891F2C-0389-4403-98D1-6EB29A4F6C86}">
      <dgm:prSet/>
      <dgm:spPr/>
      <dgm:t>
        <a:bodyPr/>
        <a:lstStyle/>
        <a:p>
          <a:pPr algn="ctr"/>
          <a:endParaRPr lang="en-GB"/>
        </a:p>
      </dgm:t>
    </dgm:pt>
    <dgm:pt modelId="{D1FFF9F1-42A3-49DC-B53A-79E8DE6DEF23}">
      <dgm:prSet phldrT="[Κείμενο]"/>
      <dgm:spPr/>
      <dgm:t>
        <a:bodyPr/>
        <a:lstStyle/>
        <a:p>
          <a:r>
            <a:rPr lang="pt-PT" b="1" dirty="0" err="1"/>
            <a:t>Economy</a:t>
          </a:r>
          <a:r>
            <a:rPr lang="pt-PT" b="1" dirty="0"/>
            <a:t> &amp; </a:t>
          </a:r>
          <a:r>
            <a:rPr lang="pt-PT" b="1" dirty="0" err="1"/>
            <a:t>Society</a:t>
          </a:r>
          <a:r>
            <a:rPr lang="pt-PT" b="1" dirty="0"/>
            <a:t> </a:t>
          </a:r>
        </a:p>
      </dgm:t>
    </dgm:pt>
    <dgm:pt modelId="{41CD6A6B-9109-4BCB-BA09-3619C0EF3B02}" type="parTrans" cxnId="{BC7F70BA-E43A-46E5-9816-D8D4124DA892}">
      <dgm:prSet/>
      <dgm:spPr/>
      <dgm:t>
        <a:bodyPr/>
        <a:lstStyle/>
        <a:p>
          <a:pPr algn="ctr"/>
          <a:endParaRPr lang="en-GB"/>
        </a:p>
      </dgm:t>
    </dgm:pt>
    <dgm:pt modelId="{84FF7ADF-133E-4EEC-B469-3ACE7937046F}" type="sibTrans" cxnId="{BC7F70BA-E43A-46E5-9816-D8D4124DA892}">
      <dgm:prSet/>
      <dgm:spPr/>
      <dgm:t>
        <a:bodyPr/>
        <a:lstStyle/>
        <a:p>
          <a:pPr algn="ctr"/>
          <a:endParaRPr lang="en-GB"/>
        </a:p>
      </dgm:t>
    </dgm:pt>
    <dgm:pt modelId="{695573C9-459D-4326-94A4-DC82C02281C8}">
      <dgm:prSet phldrT="[Κείμενο]"/>
      <dgm:spPr/>
      <dgm:t>
        <a:bodyPr/>
        <a:lstStyle/>
        <a:p>
          <a:pPr algn="ctr"/>
          <a:r>
            <a:rPr lang="en-GB" dirty="0"/>
            <a:t>Transversal </a:t>
          </a:r>
        </a:p>
      </dgm:t>
    </dgm:pt>
    <dgm:pt modelId="{85ACB206-92BE-4566-ACA5-86F6728025EC}" type="parTrans" cxnId="{1EA19DC4-BC08-41DF-9A94-136CB8A79E94}">
      <dgm:prSet/>
      <dgm:spPr/>
      <dgm:t>
        <a:bodyPr/>
        <a:lstStyle/>
        <a:p>
          <a:pPr algn="ctr"/>
          <a:endParaRPr lang="en-GB"/>
        </a:p>
      </dgm:t>
    </dgm:pt>
    <dgm:pt modelId="{D3D28009-E08D-4402-ABDA-34574E88ED87}" type="sibTrans" cxnId="{1EA19DC4-BC08-41DF-9A94-136CB8A79E94}">
      <dgm:prSet/>
      <dgm:spPr/>
      <dgm:t>
        <a:bodyPr/>
        <a:lstStyle/>
        <a:p>
          <a:pPr algn="ctr"/>
          <a:endParaRPr lang="en-GB"/>
        </a:p>
      </dgm:t>
    </dgm:pt>
    <dgm:pt modelId="{F4A60F2D-1392-4BF0-8745-A8F4FA5FE1CB}">
      <dgm:prSet phldrT="[Κείμενο]"/>
      <dgm:spPr/>
      <dgm:t>
        <a:bodyPr/>
        <a:lstStyle/>
        <a:p>
          <a:pPr algn="ctr"/>
          <a:r>
            <a:rPr lang="pt-PT" b="0" dirty="0" err="1"/>
            <a:t>Leadership</a:t>
          </a:r>
          <a:r>
            <a:rPr lang="pt-PT" b="0" dirty="0"/>
            <a:t> &amp; </a:t>
          </a:r>
          <a:r>
            <a:rPr lang="pt-PT" b="0" dirty="0" err="1"/>
            <a:t>Strategy</a:t>
          </a:r>
          <a:endParaRPr lang="en-GB" b="0" dirty="0"/>
        </a:p>
      </dgm:t>
    </dgm:pt>
    <dgm:pt modelId="{D07EF44D-B535-4382-8898-59EF38C3EE85}" type="parTrans" cxnId="{DFA47097-37D9-43FD-9A9E-603E78106026}">
      <dgm:prSet/>
      <dgm:spPr/>
      <dgm:t>
        <a:bodyPr/>
        <a:lstStyle/>
        <a:p>
          <a:endParaRPr lang="el-GR"/>
        </a:p>
      </dgm:t>
    </dgm:pt>
    <dgm:pt modelId="{4206C300-76C8-4903-A1B8-DE053CD0FE6D}" type="sibTrans" cxnId="{DFA47097-37D9-43FD-9A9E-603E78106026}">
      <dgm:prSet/>
      <dgm:spPr/>
      <dgm:t>
        <a:bodyPr/>
        <a:lstStyle/>
        <a:p>
          <a:endParaRPr lang="el-GR"/>
        </a:p>
      </dgm:t>
    </dgm:pt>
    <dgm:pt modelId="{F038A60F-E0BB-4A30-9D82-3CEAD9CEE0DC}" type="pres">
      <dgm:prSet presAssocID="{18061171-5E03-4D10-89E4-C2498442661B}" presName="diagram" presStyleCnt="0">
        <dgm:presLayoutVars>
          <dgm:chMax val="1"/>
          <dgm:dir/>
          <dgm:animLvl val="ctr"/>
          <dgm:resizeHandles val="exact"/>
        </dgm:presLayoutVars>
      </dgm:prSet>
      <dgm:spPr/>
    </dgm:pt>
    <dgm:pt modelId="{984EA3CC-46C6-4279-B386-6050716316AC}" type="pres">
      <dgm:prSet presAssocID="{18061171-5E03-4D10-89E4-C2498442661B}" presName="matrix" presStyleCnt="0"/>
      <dgm:spPr/>
    </dgm:pt>
    <dgm:pt modelId="{C9FEAFD6-CFBB-4269-8C9A-65D0EE75D05F}" type="pres">
      <dgm:prSet presAssocID="{18061171-5E03-4D10-89E4-C2498442661B}" presName="tile1" presStyleLbl="node1" presStyleIdx="0" presStyleCnt="4"/>
      <dgm:spPr/>
    </dgm:pt>
    <dgm:pt modelId="{438F4279-900F-473E-B3B7-E7608E958F2E}" type="pres">
      <dgm:prSet presAssocID="{18061171-5E03-4D10-89E4-C2498442661B}" presName="tile1text" presStyleLbl="node1" presStyleIdx="0" presStyleCnt="4">
        <dgm:presLayoutVars>
          <dgm:chMax val="0"/>
          <dgm:chPref val="0"/>
          <dgm:bulletEnabled val="1"/>
        </dgm:presLayoutVars>
      </dgm:prSet>
      <dgm:spPr/>
    </dgm:pt>
    <dgm:pt modelId="{6CC65309-B4AC-4BA9-A35C-19F1C14F1E93}" type="pres">
      <dgm:prSet presAssocID="{18061171-5E03-4D10-89E4-C2498442661B}" presName="tile2" presStyleLbl="node1" presStyleIdx="1" presStyleCnt="4"/>
      <dgm:spPr/>
    </dgm:pt>
    <dgm:pt modelId="{0853085B-409A-4827-B3A5-994D186875F6}" type="pres">
      <dgm:prSet presAssocID="{18061171-5E03-4D10-89E4-C2498442661B}" presName="tile2text" presStyleLbl="node1" presStyleIdx="1" presStyleCnt="4">
        <dgm:presLayoutVars>
          <dgm:chMax val="0"/>
          <dgm:chPref val="0"/>
          <dgm:bulletEnabled val="1"/>
        </dgm:presLayoutVars>
      </dgm:prSet>
      <dgm:spPr/>
    </dgm:pt>
    <dgm:pt modelId="{F54FC969-9900-4549-B8D4-895E2EF63E88}" type="pres">
      <dgm:prSet presAssocID="{18061171-5E03-4D10-89E4-C2498442661B}" presName="tile3" presStyleLbl="node1" presStyleIdx="2" presStyleCnt="4"/>
      <dgm:spPr/>
    </dgm:pt>
    <dgm:pt modelId="{9EC328F0-18BA-47E7-8002-B0184E4F3F48}" type="pres">
      <dgm:prSet presAssocID="{18061171-5E03-4D10-89E4-C2498442661B}" presName="tile3text" presStyleLbl="node1" presStyleIdx="2" presStyleCnt="4">
        <dgm:presLayoutVars>
          <dgm:chMax val="0"/>
          <dgm:chPref val="0"/>
          <dgm:bulletEnabled val="1"/>
        </dgm:presLayoutVars>
      </dgm:prSet>
      <dgm:spPr/>
    </dgm:pt>
    <dgm:pt modelId="{47ABED38-A1CC-43C7-9FA4-01B568A2EDF7}" type="pres">
      <dgm:prSet presAssocID="{18061171-5E03-4D10-89E4-C2498442661B}" presName="tile4" presStyleLbl="node1" presStyleIdx="3" presStyleCnt="4"/>
      <dgm:spPr/>
    </dgm:pt>
    <dgm:pt modelId="{88814C01-5993-46EC-8434-CB3EB296B708}" type="pres">
      <dgm:prSet presAssocID="{18061171-5E03-4D10-89E4-C2498442661B}" presName="tile4text" presStyleLbl="node1" presStyleIdx="3" presStyleCnt="4">
        <dgm:presLayoutVars>
          <dgm:chMax val="0"/>
          <dgm:chPref val="0"/>
          <dgm:bulletEnabled val="1"/>
        </dgm:presLayoutVars>
      </dgm:prSet>
      <dgm:spPr/>
    </dgm:pt>
    <dgm:pt modelId="{D18FBA75-2A73-47B6-884F-D54E4B2EE13E}" type="pres">
      <dgm:prSet presAssocID="{18061171-5E03-4D10-89E4-C2498442661B}" presName="centerTile" presStyleLbl="fgShp" presStyleIdx="0" presStyleCnt="1" custScaleX="105734" custScaleY="141207" custLinFactNeighborX="-2209" custLinFactNeighborY="2430">
        <dgm:presLayoutVars>
          <dgm:chMax val="0"/>
          <dgm:chPref val="0"/>
        </dgm:presLayoutVars>
      </dgm:prSet>
      <dgm:spPr/>
    </dgm:pt>
  </dgm:ptLst>
  <dgm:cxnLst>
    <dgm:cxn modelId="{40523D1E-4F6A-4FD6-A7CB-10CC175F4BA4}" type="presOf" srcId="{F4A60F2D-1392-4BF0-8745-A8F4FA5FE1CB}" destId="{C9FEAFD6-CFBB-4269-8C9A-65D0EE75D05F}" srcOrd="0" destOrd="0" presId="urn:microsoft.com/office/officeart/2005/8/layout/matrix1"/>
    <dgm:cxn modelId="{AF2C9021-8E91-4B2F-956D-3A0FCD29AC27}" type="presOf" srcId="{D630B779-FEDF-4733-A003-646E007E8640}" destId="{6CC65309-B4AC-4BA9-A35C-19F1C14F1E93}" srcOrd="0" destOrd="0" presId="urn:microsoft.com/office/officeart/2005/8/layout/matrix1"/>
    <dgm:cxn modelId="{2F891F2C-0389-4403-98D1-6EB29A4F6C86}" srcId="{498C0105-C277-4FA7-ACFB-C86C5B4A3564}" destId="{D630B779-FEDF-4733-A003-646E007E8640}" srcOrd="1" destOrd="0" parTransId="{BEFC7CD9-1D40-4492-8D6F-2DEB6B1CD33C}" sibTransId="{74AF340D-4AC2-469A-8AAD-796BF12FE9BE}"/>
    <dgm:cxn modelId="{9C96133E-04E1-4E7B-AE4F-CFB6622DD514}" type="presOf" srcId="{695573C9-459D-4326-94A4-DC82C02281C8}" destId="{47ABED38-A1CC-43C7-9FA4-01B568A2EDF7}" srcOrd="0" destOrd="0" presId="urn:microsoft.com/office/officeart/2005/8/layout/matrix1"/>
    <dgm:cxn modelId="{7E874F43-9DE8-4A86-BCEA-A9D1922EE75C}" type="presOf" srcId="{18061171-5E03-4D10-89E4-C2498442661B}" destId="{F038A60F-E0BB-4A30-9D82-3CEAD9CEE0DC}" srcOrd="0" destOrd="0" presId="urn:microsoft.com/office/officeart/2005/8/layout/matrix1"/>
    <dgm:cxn modelId="{B1DBE95C-9A2D-4A1E-B102-98E91A3171CC}" type="presOf" srcId="{F4A60F2D-1392-4BF0-8745-A8F4FA5FE1CB}" destId="{438F4279-900F-473E-B3B7-E7608E958F2E}" srcOrd="1" destOrd="0" presId="urn:microsoft.com/office/officeart/2005/8/layout/matrix1"/>
    <dgm:cxn modelId="{2BF8FA5F-8716-41E4-B026-262A2CD883A0}" type="presOf" srcId="{D1FFF9F1-42A3-49DC-B53A-79E8DE6DEF23}" destId="{9EC328F0-18BA-47E7-8002-B0184E4F3F48}" srcOrd="1" destOrd="0" presId="urn:microsoft.com/office/officeart/2005/8/layout/matrix1"/>
    <dgm:cxn modelId="{C8B4C17F-2F1C-4D3A-AD6C-09D20908EC78}" srcId="{18061171-5E03-4D10-89E4-C2498442661B}" destId="{498C0105-C277-4FA7-ACFB-C86C5B4A3564}" srcOrd="0" destOrd="0" parTransId="{DCB3410C-2100-481E-B8D7-E36B7EF704D3}" sibTransId="{08A6D899-DD20-4E4B-8150-C4B90888ABC1}"/>
    <dgm:cxn modelId="{8247C696-9570-40BB-A71D-2B4AA0DA9B18}" type="presOf" srcId="{D1FFF9F1-42A3-49DC-B53A-79E8DE6DEF23}" destId="{F54FC969-9900-4549-B8D4-895E2EF63E88}" srcOrd="0" destOrd="0" presId="urn:microsoft.com/office/officeart/2005/8/layout/matrix1"/>
    <dgm:cxn modelId="{DFA47097-37D9-43FD-9A9E-603E78106026}" srcId="{498C0105-C277-4FA7-ACFB-C86C5B4A3564}" destId="{F4A60F2D-1392-4BF0-8745-A8F4FA5FE1CB}" srcOrd="0" destOrd="0" parTransId="{D07EF44D-B535-4382-8898-59EF38C3EE85}" sibTransId="{4206C300-76C8-4903-A1B8-DE053CD0FE6D}"/>
    <dgm:cxn modelId="{FF45E897-D2D1-44E0-B62C-5964A89BDEA4}" type="presOf" srcId="{498C0105-C277-4FA7-ACFB-C86C5B4A3564}" destId="{D18FBA75-2A73-47B6-884F-D54E4B2EE13E}" srcOrd="0" destOrd="0" presId="urn:microsoft.com/office/officeart/2005/8/layout/matrix1"/>
    <dgm:cxn modelId="{4F53C59D-483D-4D7E-B392-FC47544AF9E1}" type="presOf" srcId="{D630B779-FEDF-4733-A003-646E007E8640}" destId="{0853085B-409A-4827-B3A5-994D186875F6}" srcOrd="1" destOrd="0" presId="urn:microsoft.com/office/officeart/2005/8/layout/matrix1"/>
    <dgm:cxn modelId="{BC7F70BA-E43A-46E5-9816-D8D4124DA892}" srcId="{498C0105-C277-4FA7-ACFB-C86C5B4A3564}" destId="{D1FFF9F1-42A3-49DC-B53A-79E8DE6DEF23}" srcOrd="2" destOrd="0" parTransId="{41CD6A6B-9109-4BCB-BA09-3619C0EF3B02}" sibTransId="{84FF7ADF-133E-4EEC-B469-3ACE7937046F}"/>
    <dgm:cxn modelId="{1EA19DC4-BC08-41DF-9A94-136CB8A79E94}" srcId="{498C0105-C277-4FA7-ACFB-C86C5B4A3564}" destId="{695573C9-459D-4326-94A4-DC82C02281C8}" srcOrd="3" destOrd="0" parTransId="{85ACB206-92BE-4566-ACA5-86F6728025EC}" sibTransId="{D3D28009-E08D-4402-ABDA-34574E88ED87}"/>
    <dgm:cxn modelId="{4496F2DB-1F68-44A1-B559-DED11415F240}" type="presOf" srcId="{695573C9-459D-4326-94A4-DC82C02281C8}" destId="{88814C01-5993-46EC-8434-CB3EB296B708}" srcOrd="1" destOrd="0" presId="urn:microsoft.com/office/officeart/2005/8/layout/matrix1"/>
    <dgm:cxn modelId="{008B2629-105A-405F-AF1E-3727D8FA733E}" type="presParOf" srcId="{F038A60F-E0BB-4A30-9D82-3CEAD9CEE0DC}" destId="{984EA3CC-46C6-4279-B386-6050716316AC}" srcOrd="0" destOrd="0" presId="urn:microsoft.com/office/officeart/2005/8/layout/matrix1"/>
    <dgm:cxn modelId="{44C2FEA5-3CD7-4EAF-8D19-74972A0D14AB}" type="presParOf" srcId="{984EA3CC-46C6-4279-B386-6050716316AC}" destId="{C9FEAFD6-CFBB-4269-8C9A-65D0EE75D05F}" srcOrd="0" destOrd="0" presId="urn:microsoft.com/office/officeart/2005/8/layout/matrix1"/>
    <dgm:cxn modelId="{41088B37-01BA-48CB-9E1F-DF5458D46AFB}" type="presParOf" srcId="{984EA3CC-46C6-4279-B386-6050716316AC}" destId="{438F4279-900F-473E-B3B7-E7608E958F2E}" srcOrd="1" destOrd="0" presId="urn:microsoft.com/office/officeart/2005/8/layout/matrix1"/>
    <dgm:cxn modelId="{8D408F7D-40E9-4666-9521-C8C9C571D514}" type="presParOf" srcId="{984EA3CC-46C6-4279-B386-6050716316AC}" destId="{6CC65309-B4AC-4BA9-A35C-19F1C14F1E93}" srcOrd="2" destOrd="0" presId="urn:microsoft.com/office/officeart/2005/8/layout/matrix1"/>
    <dgm:cxn modelId="{E05FC297-F7A2-406F-A1DA-3D8F0636EA9A}" type="presParOf" srcId="{984EA3CC-46C6-4279-B386-6050716316AC}" destId="{0853085B-409A-4827-B3A5-994D186875F6}" srcOrd="3" destOrd="0" presId="urn:microsoft.com/office/officeart/2005/8/layout/matrix1"/>
    <dgm:cxn modelId="{4E1C0B0D-EECC-4465-B061-36B48C38F206}" type="presParOf" srcId="{984EA3CC-46C6-4279-B386-6050716316AC}" destId="{F54FC969-9900-4549-B8D4-895E2EF63E88}" srcOrd="4" destOrd="0" presId="urn:microsoft.com/office/officeart/2005/8/layout/matrix1"/>
    <dgm:cxn modelId="{FAD92777-C32A-435E-B35A-FB486F970783}" type="presParOf" srcId="{984EA3CC-46C6-4279-B386-6050716316AC}" destId="{9EC328F0-18BA-47E7-8002-B0184E4F3F48}" srcOrd="5" destOrd="0" presId="urn:microsoft.com/office/officeart/2005/8/layout/matrix1"/>
    <dgm:cxn modelId="{B49A6466-6011-4A96-B68A-E0B8D5FBE30F}" type="presParOf" srcId="{984EA3CC-46C6-4279-B386-6050716316AC}" destId="{47ABED38-A1CC-43C7-9FA4-01B568A2EDF7}" srcOrd="6" destOrd="0" presId="urn:microsoft.com/office/officeart/2005/8/layout/matrix1"/>
    <dgm:cxn modelId="{0FD46948-910A-4541-9CA9-7BE7E039B9D5}" type="presParOf" srcId="{984EA3CC-46C6-4279-B386-6050716316AC}" destId="{88814C01-5993-46EC-8434-CB3EB296B708}" srcOrd="7" destOrd="0" presId="urn:microsoft.com/office/officeart/2005/8/layout/matrix1"/>
    <dgm:cxn modelId="{A7737052-A471-4661-8B7C-AC7BCF640EA2}" type="presParOf" srcId="{F038A60F-E0BB-4A30-9D82-3CEAD9CEE0DC}" destId="{D18FBA75-2A73-47B6-884F-D54E4B2EE13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061171-5E03-4D10-89E4-C2498442661B}"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GB"/>
        </a:p>
      </dgm:t>
    </dgm:pt>
    <dgm:pt modelId="{498C0105-C277-4FA7-ACFB-C86C5B4A3564}">
      <dgm:prSet phldrT="[Κείμενο]"/>
      <dgm:spPr/>
      <dgm:t>
        <a:bodyPr/>
        <a:lstStyle/>
        <a:p>
          <a:pPr algn="ctr"/>
          <a:r>
            <a:rPr lang="en-GB" dirty="0"/>
            <a:t>CRISIS Core Competences</a:t>
          </a:r>
        </a:p>
      </dgm:t>
    </dgm:pt>
    <dgm:pt modelId="{DCB3410C-2100-481E-B8D7-E36B7EF704D3}" type="parTrans" cxnId="{C8B4C17F-2F1C-4D3A-AD6C-09D20908EC78}">
      <dgm:prSet/>
      <dgm:spPr/>
      <dgm:t>
        <a:bodyPr/>
        <a:lstStyle/>
        <a:p>
          <a:pPr algn="ctr"/>
          <a:endParaRPr lang="en-GB"/>
        </a:p>
      </dgm:t>
    </dgm:pt>
    <dgm:pt modelId="{08A6D899-DD20-4E4B-8150-C4B90888ABC1}" type="sibTrans" cxnId="{C8B4C17F-2F1C-4D3A-AD6C-09D20908EC78}">
      <dgm:prSet/>
      <dgm:spPr/>
      <dgm:t>
        <a:bodyPr/>
        <a:lstStyle/>
        <a:p>
          <a:pPr algn="ctr"/>
          <a:endParaRPr lang="en-GB"/>
        </a:p>
      </dgm:t>
    </dgm:pt>
    <dgm:pt modelId="{D630B779-FEDF-4733-A003-646E007E8640}">
      <dgm:prSet phldrT="[Κείμενο]"/>
      <dgm:spPr/>
      <dgm:t>
        <a:bodyPr/>
        <a:lstStyle/>
        <a:p>
          <a:pPr algn="ctr"/>
          <a:r>
            <a:rPr lang="en-GB" dirty="0"/>
            <a:t>SC Organisation</a:t>
          </a:r>
        </a:p>
      </dgm:t>
    </dgm:pt>
    <dgm:pt modelId="{BEFC7CD9-1D40-4492-8D6F-2DEB6B1CD33C}" type="parTrans" cxnId="{2F891F2C-0389-4403-98D1-6EB29A4F6C86}">
      <dgm:prSet/>
      <dgm:spPr/>
      <dgm:t>
        <a:bodyPr/>
        <a:lstStyle/>
        <a:p>
          <a:pPr algn="ctr"/>
          <a:endParaRPr lang="en-GB"/>
        </a:p>
      </dgm:t>
    </dgm:pt>
    <dgm:pt modelId="{74AF340D-4AC2-469A-8AAD-796BF12FE9BE}" type="sibTrans" cxnId="{2F891F2C-0389-4403-98D1-6EB29A4F6C86}">
      <dgm:prSet/>
      <dgm:spPr/>
      <dgm:t>
        <a:bodyPr/>
        <a:lstStyle/>
        <a:p>
          <a:pPr algn="ctr"/>
          <a:endParaRPr lang="en-GB"/>
        </a:p>
      </dgm:t>
    </dgm:pt>
    <dgm:pt modelId="{D1FFF9F1-42A3-49DC-B53A-79E8DE6DEF23}">
      <dgm:prSet phldrT="[Κείμενο]"/>
      <dgm:spPr/>
      <dgm:t>
        <a:bodyPr/>
        <a:lstStyle/>
        <a:p>
          <a:pPr algn="ctr"/>
          <a:r>
            <a:rPr lang="en-GB" dirty="0"/>
            <a:t>SC Business and Financial Management </a:t>
          </a:r>
        </a:p>
      </dgm:t>
    </dgm:pt>
    <dgm:pt modelId="{41CD6A6B-9109-4BCB-BA09-3619C0EF3B02}" type="parTrans" cxnId="{BC7F70BA-E43A-46E5-9816-D8D4124DA892}">
      <dgm:prSet/>
      <dgm:spPr/>
      <dgm:t>
        <a:bodyPr/>
        <a:lstStyle/>
        <a:p>
          <a:pPr algn="ctr"/>
          <a:endParaRPr lang="en-GB"/>
        </a:p>
      </dgm:t>
    </dgm:pt>
    <dgm:pt modelId="{84FF7ADF-133E-4EEC-B469-3ACE7937046F}" type="sibTrans" cxnId="{BC7F70BA-E43A-46E5-9816-D8D4124DA892}">
      <dgm:prSet/>
      <dgm:spPr/>
      <dgm:t>
        <a:bodyPr/>
        <a:lstStyle/>
        <a:p>
          <a:pPr algn="ctr"/>
          <a:endParaRPr lang="en-GB"/>
        </a:p>
      </dgm:t>
    </dgm:pt>
    <dgm:pt modelId="{695573C9-459D-4326-94A4-DC82C02281C8}">
      <dgm:prSet phldrT="[Κείμενο]"/>
      <dgm:spPr/>
      <dgm:t>
        <a:bodyPr/>
        <a:lstStyle/>
        <a:p>
          <a:pPr algn="ctr"/>
          <a:r>
            <a:rPr lang="en-GB" b="1" dirty="0"/>
            <a:t>Transversal</a:t>
          </a:r>
          <a:r>
            <a:rPr lang="en-GB" dirty="0"/>
            <a:t> </a:t>
          </a:r>
        </a:p>
      </dgm:t>
    </dgm:pt>
    <dgm:pt modelId="{85ACB206-92BE-4566-ACA5-86F6728025EC}" type="parTrans" cxnId="{1EA19DC4-BC08-41DF-9A94-136CB8A79E94}">
      <dgm:prSet/>
      <dgm:spPr/>
      <dgm:t>
        <a:bodyPr/>
        <a:lstStyle/>
        <a:p>
          <a:pPr algn="ctr"/>
          <a:endParaRPr lang="en-GB"/>
        </a:p>
      </dgm:t>
    </dgm:pt>
    <dgm:pt modelId="{D3D28009-E08D-4402-ABDA-34574E88ED87}" type="sibTrans" cxnId="{1EA19DC4-BC08-41DF-9A94-136CB8A79E94}">
      <dgm:prSet/>
      <dgm:spPr/>
      <dgm:t>
        <a:bodyPr/>
        <a:lstStyle/>
        <a:p>
          <a:pPr algn="ctr"/>
          <a:endParaRPr lang="en-GB"/>
        </a:p>
      </dgm:t>
    </dgm:pt>
    <dgm:pt modelId="{F4A60F2D-1392-4BF0-8745-A8F4FA5FE1CB}">
      <dgm:prSet phldrT="[Κείμενο]"/>
      <dgm:spPr/>
      <dgm:t>
        <a:bodyPr/>
        <a:lstStyle/>
        <a:p>
          <a:pPr algn="ctr"/>
          <a:r>
            <a:rPr lang="en-GB" b="0" dirty="0"/>
            <a:t>SC Resilience Management</a:t>
          </a:r>
        </a:p>
      </dgm:t>
    </dgm:pt>
    <dgm:pt modelId="{D07EF44D-B535-4382-8898-59EF38C3EE85}" type="parTrans" cxnId="{DFA47097-37D9-43FD-9A9E-603E78106026}">
      <dgm:prSet/>
      <dgm:spPr/>
      <dgm:t>
        <a:bodyPr/>
        <a:lstStyle/>
        <a:p>
          <a:endParaRPr lang="el-GR"/>
        </a:p>
      </dgm:t>
    </dgm:pt>
    <dgm:pt modelId="{4206C300-76C8-4903-A1B8-DE053CD0FE6D}" type="sibTrans" cxnId="{DFA47097-37D9-43FD-9A9E-603E78106026}">
      <dgm:prSet/>
      <dgm:spPr/>
      <dgm:t>
        <a:bodyPr/>
        <a:lstStyle/>
        <a:p>
          <a:endParaRPr lang="el-GR"/>
        </a:p>
      </dgm:t>
    </dgm:pt>
    <dgm:pt modelId="{F038A60F-E0BB-4A30-9D82-3CEAD9CEE0DC}" type="pres">
      <dgm:prSet presAssocID="{18061171-5E03-4D10-89E4-C2498442661B}" presName="diagram" presStyleCnt="0">
        <dgm:presLayoutVars>
          <dgm:chMax val="1"/>
          <dgm:dir/>
          <dgm:animLvl val="ctr"/>
          <dgm:resizeHandles val="exact"/>
        </dgm:presLayoutVars>
      </dgm:prSet>
      <dgm:spPr/>
    </dgm:pt>
    <dgm:pt modelId="{984EA3CC-46C6-4279-B386-6050716316AC}" type="pres">
      <dgm:prSet presAssocID="{18061171-5E03-4D10-89E4-C2498442661B}" presName="matrix" presStyleCnt="0"/>
      <dgm:spPr/>
    </dgm:pt>
    <dgm:pt modelId="{C9FEAFD6-CFBB-4269-8C9A-65D0EE75D05F}" type="pres">
      <dgm:prSet presAssocID="{18061171-5E03-4D10-89E4-C2498442661B}" presName="tile1" presStyleLbl="node1" presStyleIdx="0" presStyleCnt="4"/>
      <dgm:spPr/>
    </dgm:pt>
    <dgm:pt modelId="{438F4279-900F-473E-B3B7-E7608E958F2E}" type="pres">
      <dgm:prSet presAssocID="{18061171-5E03-4D10-89E4-C2498442661B}" presName="tile1text" presStyleLbl="node1" presStyleIdx="0" presStyleCnt="4">
        <dgm:presLayoutVars>
          <dgm:chMax val="0"/>
          <dgm:chPref val="0"/>
          <dgm:bulletEnabled val="1"/>
        </dgm:presLayoutVars>
      </dgm:prSet>
      <dgm:spPr/>
    </dgm:pt>
    <dgm:pt modelId="{6CC65309-B4AC-4BA9-A35C-19F1C14F1E93}" type="pres">
      <dgm:prSet presAssocID="{18061171-5E03-4D10-89E4-C2498442661B}" presName="tile2" presStyleLbl="node1" presStyleIdx="1" presStyleCnt="4"/>
      <dgm:spPr/>
    </dgm:pt>
    <dgm:pt modelId="{0853085B-409A-4827-B3A5-994D186875F6}" type="pres">
      <dgm:prSet presAssocID="{18061171-5E03-4D10-89E4-C2498442661B}" presName="tile2text" presStyleLbl="node1" presStyleIdx="1" presStyleCnt="4">
        <dgm:presLayoutVars>
          <dgm:chMax val="0"/>
          <dgm:chPref val="0"/>
          <dgm:bulletEnabled val="1"/>
        </dgm:presLayoutVars>
      </dgm:prSet>
      <dgm:spPr/>
    </dgm:pt>
    <dgm:pt modelId="{F54FC969-9900-4549-B8D4-895E2EF63E88}" type="pres">
      <dgm:prSet presAssocID="{18061171-5E03-4D10-89E4-C2498442661B}" presName="tile3" presStyleLbl="node1" presStyleIdx="2" presStyleCnt="4"/>
      <dgm:spPr/>
    </dgm:pt>
    <dgm:pt modelId="{9EC328F0-18BA-47E7-8002-B0184E4F3F48}" type="pres">
      <dgm:prSet presAssocID="{18061171-5E03-4D10-89E4-C2498442661B}" presName="tile3text" presStyleLbl="node1" presStyleIdx="2" presStyleCnt="4">
        <dgm:presLayoutVars>
          <dgm:chMax val="0"/>
          <dgm:chPref val="0"/>
          <dgm:bulletEnabled val="1"/>
        </dgm:presLayoutVars>
      </dgm:prSet>
      <dgm:spPr/>
    </dgm:pt>
    <dgm:pt modelId="{47ABED38-A1CC-43C7-9FA4-01B568A2EDF7}" type="pres">
      <dgm:prSet presAssocID="{18061171-5E03-4D10-89E4-C2498442661B}" presName="tile4" presStyleLbl="node1" presStyleIdx="3" presStyleCnt="4"/>
      <dgm:spPr/>
    </dgm:pt>
    <dgm:pt modelId="{88814C01-5993-46EC-8434-CB3EB296B708}" type="pres">
      <dgm:prSet presAssocID="{18061171-5E03-4D10-89E4-C2498442661B}" presName="tile4text" presStyleLbl="node1" presStyleIdx="3" presStyleCnt="4">
        <dgm:presLayoutVars>
          <dgm:chMax val="0"/>
          <dgm:chPref val="0"/>
          <dgm:bulletEnabled val="1"/>
        </dgm:presLayoutVars>
      </dgm:prSet>
      <dgm:spPr/>
    </dgm:pt>
    <dgm:pt modelId="{D18FBA75-2A73-47B6-884F-D54E4B2EE13E}" type="pres">
      <dgm:prSet presAssocID="{18061171-5E03-4D10-89E4-C2498442661B}" presName="centerTile" presStyleLbl="fgShp" presStyleIdx="0" presStyleCnt="1" custScaleX="105734" custScaleY="141207" custLinFactNeighborX="-2209" custLinFactNeighborY="2430">
        <dgm:presLayoutVars>
          <dgm:chMax val="0"/>
          <dgm:chPref val="0"/>
        </dgm:presLayoutVars>
      </dgm:prSet>
      <dgm:spPr/>
    </dgm:pt>
  </dgm:ptLst>
  <dgm:cxnLst>
    <dgm:cxn modelId="{40523D1E-4F6A-4FD6-A7CB-10CC175F4BA4}" type="presOf" srcId="{F4A60F2D-1392-4BF0-8745-A8F4FA5FE1CB}" destId="{C9FEAFD6-CFBB-4269-8C9A-65D0EE75D05F}" srcOrd="0" destOrd="0" presId="urn:microsoft.com/office/officeart/2005/8/layout/matrix1"/>
    <dgm:cxn modelId="{AF2C9021-8E91-4B2F-956D-3A0FCD29AC27}" type="presOf" srcId="{D630B779-FEDF-4733-A003-646E007E8640}" destId="{6CC65309-B4AC-4BA9-A35C-19F1C14F1E93}" srcOrd="0" destOrd="0" presId="urn:microsoft.com/office/officeart/2005/8/layout/matrix1"/>
    <dgm:cxn modelId="{2F891F2C-0389-4403-98D1-6EB29A4F6C86}" srcId="{498C0105-C277-4FA7-ACFB-C86C5B4A3564}" destId="{D630B779-FEDF-4733-A003-646E007E8640}" srcOrd="1" destOrd="0" parTransId="{BEFC7CD9-1D40-4492-8D6F-2DEB6B1CD33C}" sibTransId="{74AF340D-4AC2-469A-8AAD-796BF12FE9BE}"/>
    <dgm:cxn modelId="{9C96133E-04E1-4E7B-AE4F-CFB6622DD514}" type="presOf" srcId="{695573C9-459D-4326-94A4-DC82C02281C8}" destId="{47ABED38-A1CC-43C7-9FA4-01B568A2EDF7}" srcOrd="0" destOrd="0" presId="urn:microsoft.com/office/officeart/2005/8/layout/matrix1"/>
    <dgm:cxn modelId="{7E874F43-9DE8-4A86-BCEA-A9D1922EE75C}" type="presOf" srcId="{18061171-5E03-4D10-89E4-C2498442661B}" destId="{F038A60F-E0BB-4A30-9D82-3CEAD9CEE0DC}" srcOrd="0" destOrd="0" presId="urn:microsoft.com/office/officeart/2005/8/layout/matrix1"/>
    <dgm:cxn modelId="{B1DBE95C-9A2D-4A1E-B102-98E91A3171CC}" type="presOf" srcId="{F4A60F2D-1392-4BF0-8745-A8F4FA5FE1CB}" destId="{438F4279-900F-473E-B3B7-E7608E958F2E}" srcOrd="1" destOrd="0" presId="urn:microsoft.com/office/officeart/2005/8/layout/matrix1"/>
    <dgm:cxn modelId="{2BF8FA5F-8716-41E4-B026-262A2CD883A0}" type="presOf" srcId="{D1FFF9F1-42A3-49DC-B53A-79E8DE6DEF23}" destId="{9EC328F0-18BA-47E7-8002-B0184E4F3F48}" srcOrd="1" destOrd="0" presId="urn:microsoft.com/office/officeart/2005/8/layout/matrix1"/>
    <dgm:cxn modelId="{C8B4C17F-2F1C-4D3A-AD6C-09D20908EC78}" srcId="{18061171-5E03-4D10-89E4-C2498442661B}" destId="{498C0105-C277-4FA7-ACFB-C86C5B4A3564}" srcOrd="0" destOrd="0" parTransId="{DCB3410C-2100-481E-B8D7-E36B7EF704D3}" sibTransId="{08A6D899-DD20-4E4B-8150-C4B90888ABC1}"/>
    <dgm:cxn modelId="{8247C696-9570-40BB-A71D-2B4AA0DA9B18}" type="presOf" srcId="{D1FFF9F1-42A3-49DC-B53A-79E8DE6DEF23}" destId="{F54FC969-9900-4549-B8D4-895E2EF63E88}" srcOrd="0" destOrd="0" presId="urn:microsoft.com/office/officeart/2005/8/layout/matrix1"/>
    <dgm:cxn modelId="{DFA47097-37D9-43FD-9A9E-603E78106026}" srcId="{498C0105-C277-4FA7-ACFB-C86C5B4A3564}" destId="{F4A60F2D-1392-4BF0-8745-A8F4FA5FE1CB}" srcOrd="0" destOrd="0" parTransId="{D07EF44D-B535-4382-8898-59EF38C3EE85}" sibTransId="{4206C300-76C8-4903-A1B8-DE053CD0FE6D}"/>
    <dgm:cxn modelId="{FF45E897-D2D1-44E0-B62C-5964A89BDEA4}" type="presOf" srcId="{498C0105-C277-4FA7-ACFB-C86C5B4A3564}" destId="{D18FBA75-2A73-47B6-884F-D54E4B2EE13E}" srcOrd="0" destOrd="0" presId="urn:microsoft.com/office/officeart/2005/8/layout/matrix1"/>
    <dgm:cxn modelId="{4F53C59D-483D-4D7E-B392-FC47544AF9E1}" type="presOf" srcId="{D630B779-FEDF-4733-A003-646E007E8640}" destId="{0853085B-409A-4827-B3A5-994D186875F6}" srcOrd="1" destOrd="0" presId="urn:microsoft.com/office/officeart/2005/8/layout/matrix1"/>
    <dgm:cxn modelId="{BC7F70BA-E43A-46E5-9816-D8D4124DA892}" srcId="{498C0105-C277-4FA7-ACFB-C86C5B4A3564}" destId="{D1FFF9F1-42A3-49DC-B53A-79E8DE6DEF23}" srcOrd="2" destOrd="0" parTransId="{41CD6A6B-9109-4BCB-BA09-3619C0EF3B02}" sibTransId="{84FF7ADF-133E-4EEC-B469-3ACE7937046F}"/>
    <dgm:cxn modelId="{1EA19DC4-BC08-41DF-9A94-136CB8A79E94}" srcId="{498C0105-C277-4FA7-ACFB-C86C5B4A3564}" destId="{695573C9-459D-4326-94A4-DC82C02281C8}" srcOrd="3" destOrd="0" parTransId="{85ACB206-92BE-4566-ACA5-86F6728025EC}" sibTransId="{D3D28009-E08D-4402-ABDA-34574E88ED87}"/>
    <dgm:cxn modelId="{4496F2DB-1F68-44A1-B559-DED11415F240}" type="presOf" srcId="{695573C9-459D-4326-94A4-DC82C02281C8}" destId="{88814C01-5993-46EC-8434-CB3EB296B708}" srcOrd="1" destOrd="0" presId="urn:microsoft.com/office/officeart/2005/8/layout/matrix1"/>
    <dgm:cxn modelId="{008B2629-105A-405F-AF1E-3727D8FA733E}" type="presParOf" srcId="{F038A60F-E0BB-4A30-9D82-3CEAD9CEE0DC}" destId="{984EA3CC-46C6-4279-B386-6050716316AC}" srcOrd="0" destOrd="0" presId="urn:microsoft.com/office/officeart/2005/8/layout/matrix1"/>
    <dgm:cxn modelId="{44C2FEA5-3CD7-4EAF-8D19-74972A0D14AB}" type="presParOf" srcId="{984EA3CC-46C6-4279-B386-6050716316AC}" destId="{C9FEAFD6-CFBB-4269-8C9A-65D0EE75D05F}" srcOrd="0" destOrd="0" presId="urn:microsoft.com/office/officeart/2005/8/layout/matrix1"/>
    <dgm:cxn modelId="{41088B37-01BA-48CB-9E1F-DF5458D46AFB}" type="presParOf" srcId="{984EA3CC-46C6-4279-B386-6050716316AC}" destId="{438F4279-900F-473E-B3B7-E7608E958F2E}" srcOrd="1" destOrd="0" presId="urn:microsoft.com/office/officeart/2005/8/layout/matrix1"/>
    <dgm:cxn modelId="{8D408F7D-40E9-4666-9521-C8C9C571D514}" type="presParOf" srcId="{984EA3CC-46C6-4279-B386-6050716316AC}" destId="{6CC65309-B4AC-4BA9-A35C-19F1C14F1E93}" srcOrd="2" destOrd="0" presId="urn:microsoft.com/office/officeart/2005/8/layout/matrix1"/>
    <dgm:cxn modelId="{E05FC297-F7A2-406F-A1DA-3D8F0636EA9A}" type="presParOf" srcId="{984EA3CC-46C6-4279-B386-6050716316AC}" destId="{0853085B-409A-4827-B3A5-994D186875F6}" srcOrd="3" destOrd="0" presId="urn:microsoft.com/office/officeart/2005/8/layout/matrix1"/>
    <dgm:cxn modelId="{4E1C0B0D-EECC-4465-B061-36B48C38F206}" type="presParOf" srcId="{984EA3CC-46C6-4279-B386-6050716316AC}" destId="{F54FC969-9900-4549-B8D4-895E2EF63E88}" srcOrd="4" destOrd="0" presId="urn:microsoft.com/office/officeart/2005/8/layout/matrix1"/>
    <dgm:cxn modelId="{FAD92777-C32A-435E-B35A-FB486F970783}" type="presParOf" srcId="{984EA3CC-46C6-4279-B386-6050716316AC}" destId="{9EC328F0-18BA-47E7-8002-B0184E4F3F48}" srcOrd="5" destOrd="0" presId="urn:microsoft.com/office/officeart/2005/8/layout/matrix1"/>
    <dgm:cxn modelId="{B49A6466-6011-4A96-B68A-E0B8D5FBE30F}" type="presParOf" srcId="{984EA3CC-46C6-4279-B386-6050716316AC}" destId="{47ABED38-A1CC-43C7-9FA4-01B568A2EDF7}" srcOrd="6" destOrd="0" presId="urn:microsoft.com/office/officeart/2005/8/layout/matrix1"/>
    <dgm:cxn modelId="{0FD46948-910A-4541-9CA9-7BE7E039B9D5}" type="presParOf" srcId="{984EA3CC-46C6-4279-B386-6050716316AC}" destId="{88814C01-5993-46EC-8434-CB3EB296B708}" srcOrd="7" destOrd="0" presId="urn:microsoft.com/office/officeart/2005/8/layout/matrix1"/>
    <dgm:cxn modelId="{A7737052-A471-4661-8B7C-AC7BCF640EA2}" type="presParOf" srcId="{F038A60F-E0BB-4A30-9D82-3CEAD9CEE0DC}" destId="{D18FBA75-2A73-47B6-884F-D54E4B2EE13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FA57D-C5E1-0546-86E1-C3C99D430E77}">
      <dsp:nvSpPr>
        <dsp:cNvPr id="0" name=""/>
        <dsp:cNvSpPr/>
      </dsp:nvSpPr>
      <dsp:spPr>
        <a:xfrm>
          <a:off x="1427" y="367701"/>
          <a:ext cx="1798421" cy="1079053"/>
        </a:xfrm>
        <a:prstGeom prst="rect">
          <a:avLst/>
        </a:prstGeom>
        <a:solidFill>
          <a:schemeClr val="accent2">
            <a:lumMod val="75000"/>
          </a:schemeClr>
        </a:solidFill>
        <a:ln w="28575">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b="1" kern="1200" noProof="0" dirty="0"/>
            <a:t>Economia</a:t>
          </a:r>
        </a:p>
      </dsp:txBody>
      <dsp:txXfrm>
        <a:off x="1427" y="367701"/>
        <a:ext cx="1798421" cy="1079053"/>
      </dsp:txXfrm>
    </dsp:sp>
    <dsp:sp modelId="{71408D79-90CB-F34E-9B67-1162C16F25BD}">
      <dsp:nvSpPr>
        <dsp:cNvPr id="0" name=""/>
        <dsp:cNvSpPr/>
      </dsp:nvSpPr>
      <dsp:spPr>
        <a:xfrm>
          <a:off x="1979691" y="367701"/>
          <a:ext cx="1798421" cy="10790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Número diversificado de indústrias</a:t>
          </a:r>
        </a:p>
      </dsp:txBody>
      <dsp:txXfrm>
        <a:off x="1979691" y="367701"/>
        <a:ext cx="1798421" cy="1079053"/>
      </dsp:txXfrm>
    </dsp:sp>
    <dsp:sp modelId="{70E3BCA6-6D14-1640-A8C5-4F9A1159D9EB}">
      <dsp:nvSpPr>
        <dsp:cNvPr id="0" name=""/>
        <dsp:cNvSpPr/>
      </dsp:nvSpPr>
      <dsp:spPr>
        <a:xfrm>
          <a:off x="3957955" y="367701"/>
          <a:ext cx="1798421" cy="10790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Uma economia dinâmica para gerar crescimento</a:t>
          </a:r>
        </a:p>
      </dsp:txBody>
      <dsp:txXfrm>
        <a:off x="3957955" y="367701"/>
        <a:ext cx="1798421" cy="1079053"/>
      </dsp:txXfrm>
    </dsp:sp>
    <dsp:sp modelId="{AB2AF9C2-5E15-3F43-B568-285F164785D2}">
      <dsp:nvSpPr>
        <dsp:cNvPr id="0" name=""/>
        <dsp:cNvSpPr/>
      </dsp:nvSpPr>
      <dsp:spPr>
        <a:xfrm>
          <a:off x="5936219" y="367701"/>
          <a:ext cx="1798421" cy="10790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Condições que permitem que a inovação ocorra</a:t>
          </a:r>
        </a:p>
      </dsp:txBody>
      <dsp:txXfrm>
        <a:off x="5936219" y="367701"/>
        <a:ext cx="1798421" cy="1079053"/>
      </dsp:txXfrm>
    </dsp:sp>
    <dsp:sp modelId="{5BF13899-141E-3446-9405-B6F73C6BC4F5}">
      <dsp:nvSpPr>
        <dsp:cNvPr id="0" name=""/>
        <dsp:cNvSpPr/>
      </dsp:nvSpPr>
      <dsp:spPr>
        <a:xfrm>
          <a:off x="7914483" y="367701"/>
          <a:ext cx="1798421" cy="107905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Acesso a emprego, educação, serviços e formações/treinamento</a:t>
          </a:r>
        </a:p>
      </dsp:txBody>
      <dsp:txXfrm>
        <a:off x="7914483" y="367701"/>
        <a:ext cx="1798421" cy="1079053"/>
      </dsp:txXfrm>
    </dsp:sp>
    <dsp:sp modelId="{904C90E4-F437-D142-951A-9310E9588753}">
      <dsp:nvSpPr>
        <dsp:cNvPr id="0" name=""/>
        <dsp:cNvSpPr/>
      </dsp:nvSpPr>
      <dsp:spPr>
        <a:xfrm>
          <a:off x="9892747" y="367701"/>
          <a:ext cx="1798421" cy="107905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endParaRPr lang="pt-PT" sz="1200" kern="1200" noProof="0" dirty="0"/>
        </a:p>
      </dsp:txBody>
      <dsp:txXfrm>
        <a:off x="9892747" y="367701"/>
        <a:ext cx="1798421" cy="1079053"/>
      </dsp:txXfrm>
    </dsp:sp>
    <dsp:sp modelId="{0FE9FB72-921E-1A48-98A0-91EE6D3364E4}">
      <dsp:nvSpPr>
        <dsp:cNvPr id="0" name=""/>
        <dsp:cNvSpPr/>
      </dsp:nvSpPr>
      <dsp:spPr>
        <a:xfrm>
          <a:off x="1427" y="1626596"/>
          <a:ext cx="1798421" cy="1079053"/>
        </a:xfrm>
        <a:prstGeom prst="rect">
          <a:avLst/>
        </a:prstGeom>
        <a:solidFill>
          <a:schemeClr val="accent6">
            <a:lumMod val="50000"/>
          </a:schemeClr>
        </a:solidFill>
        <a:ln w="28575">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b="1" kern="1200" noProof="0" dirty="0"/>
            <a:t>Governança</a:t>
          </a:r>
        </a:p>
      </dsp:txBody>
      <dsp:txXfrm>
        <a:off x="1427" y="1626596"/>
        <a:ext cx="1798421" cy="1079053"/>
      </dsp:txXfrm>
    </dsp:sp>
    <dsp:sp modelId="{40DAAD6B-CDE9-C44F-AF92-04C3E208C2F1}">
      <dsp:nvSpPr>
        <dsp:cNvPr id="0" name=""/>
        <dsp:cNvSpPr/>
      </dsp:nvSpPr>
      <dsp:spPr>
        <a:xfrm>
          <a:off x="1979691" y="1626596"/>
          <a:ext cx="1798421" cy="1079053"/>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Liderança e gestão claras</a:t>
          </a:r>
        </a:p>
      </dsp:txBody>
      <dsp:txXfrm>
        <a:off x="1979691" y="1626596"/>
        <a:ext cx="1798421" cy="1079053"/>
      </dsp:txXfrm>
    </dsp:sp>
    <dsp:sp modelId="{40A5C0B5-D33E-5440-A222-B93920973A9E}">
      <dsp:nvSpPr>
        <dsp:cNvPr id="0" name=""/>
        <dsp:cNvSpPr/>
      </dsp:nvSpPr>
      <dsp:spPr>
        <a:xfrm>
          <a:off x="3957955" y="1626596"/>
          <a:ext cx="1798421" cy="1079053"/>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Adoção de abordagens estratégicas e integradas</a:t>
          </a:r>
        </a:p>
      </dsp:txBody>
      <dsp:txXfrm>
        <a:off x="3957955" y="1626596"/>
        <a:ext cx="1798421" cy="1079053"/>
      </dsp:txXfrm>
    </dsp:sp>
    <dsp:sp modelId="{8CDA2456-07E0-DD4A-8403-20089389AEAE}">
      <dsp:nvSpPr>
        <dsp:cNvPr id="0" name=""/>
        <dsp:cNvSpPr/>
      </dsp:nvSpPr>
      <dsp:spPr>
        <a:xfrm>
          <a:off x="5936219" y="1626596"/>
          <a:ext cx="1798421" cy="1079053"/>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Setor público com competências definidas</a:t>
          </a:r>
        </a:p>
      </dsp:txBody>
      <dsp:txXfrm>
        <a:off x="5936219" y="1626596"/>
        <a:ext cx="1798421" cy="1079053"/>
      </dsp:txXfrm>
    </dsp:sp>
    <dsp:sp modelId="{18519023-BE43-4647-9107-37D3FE45B40E}">
      <dsp:nvSpPr>
        <dsp:cNvPr id="0" name=""/>
        <dsp:cNvSpPr/>
      </dsp:nvSpPr>
      <dsp:spPr>
        <a:xfrm>
          <a:off x="7914483" y="1626596"/>
          <a:ext cx="1798421" cy="1079053"/>
        </a:xfrm>
        <a:prstGeom prst="rect">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Governo aberto e transparente</a:t>
          </a:r>
        </a:p>
      </dsp:txBody>
      <dsp:txXfrm>
        <a:off x="7914483" y="1626596"/>
        <a:ext cx="1798421" cy="1079053"/>
      </dsp:txXfrm>
    </dsp:sp>
    <dsp:sp modelId="{C012A788-205F-6C42-A2BE-9756B0E65543}">
      <dsp:nvSpPr>
        <dsp:cNvPr id="0" name=""/>
        <dsp:cNvSpPr/>
      </dsp:nvSpPr>
      <dsp:spPr>
        <a:xfrm>
          <a:off x="9892747" y="1626596"/>
          <a:ext cx="1798421" cy="107905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endParaRPr lang="pt-PT" sz="1200" kern="1200" noProof="0" dirty="0"/>
        </a:p>
      </dsp:txBody>
      <dsp:txXfrm>
        <a:off x="9892747" y="1626596"/>
        <a:ext cx="1798421" cy="1079053"/>
      </dsp:txXfrm>
    </dsp:sp>
    <dsp:sp modelId="{1EEFE322-F061-7B48-9482-1F5391A3A5CE}">
      <dsp:nvSpPr>
        <dsp:cNvPr id="0" name=""/>
        <dsp:cNvSpPr/>
      </dsp:nvSpPr>
      <dsp:spPr>
        <a:xfrm>
          <a:off x="1427" y="2885492"/>
          <a:ext cx="1798421" cy="1079053"/>
        </a:xfrm>
        <a:prstGeom prst="rect">
          <a:avLst/>
        </a:prstGeom>
        <a:solidFill>
          <a:schemeClr val="tx2"/>
        </a:solidFill>
        <a:ln w="28575">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b="1" kern="1200" noProof="0" dirty="0"/>
            <a:t>Sociedade</a:t>
          </a:r>
        </a:p>
      </dsp:txBody>
      <dsp:txXfrm>
        <a:off x="1427" y="2885492"/>
        <a:ext cx="1798421" cy="1079053"/>
      </dsp:txXfrm>
    </dsp:sp>
    <dsp:sp modelId="{A3ED1060-C645-C047-BE20-038089006845}">
      <dsp:nvSpPr>
        <dsp:cNvPr id="0" name=""/>
        <dsp:cNvSpPr/>
      </dsp:nvSpPr>
      <dsp:spPr>
        <a:xfrm>
          <a:off x="1979691" y="2885492"/>
          <a:ext cx="1798421" cy="1079053"/>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Sociedade inclusiva e coesa</a:t>
          </a:r>
        </a:p>
      </dsp:txBody>
      <dsp:txXfrm>
        <a:off x="1979691" y="2885492"/>
        <a:ext cx="1798421" cy="1079053"/>
      </dsp:txXfrm>
    </dsp:sp>
    <dsp:sp modelId="{6B90ADCB-84BE-8240-8A75-6D1D48BD3CFD}">
      <dsp:nvSpPr>
        <dsp:cNvPr id="0" name=""/>
        <dsp:cNvSpPr/>
      </dsp:nvSpPr>
      <dsp:spPr>
        <a:xfrm>
          <a:off x="3957955" y="2885492"/>
          <a:ext cx="1798421" cy="1079053"/>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Redes ativas de cidadãos nas comunidades</a:t>
          </a:r>
        </a:p>
      </dsp:txBody>
      <dsp:txXfrm>
        <a:off x="3957955" y="2885492"/>
        <a:ext cx="1798421" cy="1079053"/>
      </dsp:txXfrm>
    </dsp:sp>
    <dsp:sp modelId="{C46CC6A4-8EBC-374B-8F23-5D23538FFE9C}">
      <dsp:nvSpPr>
        <dsp:cNvPr id="0" name=""/>
        <dsp:cNvSpPr/>
      </dsp:nvSpPr>
      <dsp:spPr>
        <a:xfrm>
          <a:off x="5936219" y="2885492"/>
          <a:ext cx="1798421" cy="1079053"/>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Bairros seguros</a:t>
          </a:r>
        </a:p>
      </dsp:txBody>
      <dsp:txXfrm>
        <a:off x="5936219" y="2885492"/>
        <a:ext cx="1798421" cy="1079053"/>
      </dsp:txXfrm>
    </dsp:sp>
    <dsp:sp modelId="{57EDEDE0-496E-434B-9E95-2F68C2780B93}">
      <dsp:nvSpPr>
        <dsp:cNvPr id="0" name=""/>
        <dsp:cNvSpPr/>
      </dsp:nvSpPr>
      <dsp:spPr>
        <a:xfrm>
          <a:off x="7914483" y="2885492"/>
          <a:ext cx="1798421" cy="1079053"/>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Vida saudável dos cidadãos</a:t>
          </a:r>
        </a:p>
      </dsp:txBody>
      <dsp:txXfrm>
        <a:off x="7914483" y="2885492"/>
        <a:ext cx="1798421" cy="1079053"/>
      </dsp:txXfrm>
    </dsp:sp>
    <dsp:sp modelId="{4826471A-2458-ED46-834B-AF66DDE719EB}">
      <dsp:nvSpPr>
        <dsp:cNvPr id="0" name=""/>
        <dsp:cNvSpPr/>
      </dsp:nvSpPr>
      <dsp:spPr>
        <a:xfrm>
          <a:off x="9892747" y="2885492"/>
          <a:ext cx="1798421" cy="107905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endParaRPr lang="pt-PT" sz="1200" kern="1200" noProof="0" dirty="0"/>
        </a:p>
      </dsp:txBody>
      <dsp:txXfrm>
        <a:off x="9892747" y="2885492"/>
        <a:ext cx="1798421" cy="1079053"/>
      </dsp:txXfrm>
    </dsp:sp>
    <dsp:sp modelId="{1E8FAD2C-BB70-CE49-9670-601181F5379D}">
      <dsp:nvSpPr>
        <dsp:cNvPr id="0" name=""/>
        <dsp:cNvSpPr/>
      </dsp:nvSpPr>
      <dsp:spPr>
        <a:xfrm>
          <a:off x="1427" y="4144387"/>
          <a:ext cx="1798421" cy="1079053"/>
        </a:xfrm>
        <a:prstGeom prst="rect">
          <a:avLst/>
        </a:prstGeom>
        <a:solidFill>
          <a:schemeClr val="bg2">
            <a:lumMod val="50000"/>
          </a:schemeClr>
        </a:solidFill>
        <a:ln w="28575">
          <a:solidFill>
            <a:srgbClr val="FF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b="1" kern="1200" noProof="0" dirty="0"/>
            <a:t>Ambiente</a:t>
          </a:r>
        </a:p>
      </dsp:txBody>
      <dsp:txXfrm>
        <a:off x="1427" y="4144387"/>
        <a:ext cx="1798421" cy="1079053"/>
      </dsp:txXfrm>
    </dsp:sp>
    <dsp:sp modelId="{F5F566BD-A263-7C47-8593-6A2DA7427E81}">
      <dsp:nvSpPr>
        <dsp:cNvPr id="0" name=""/>
        <dsp:cNvSpPr/>
      </dsp:nvSpPr>
      <dsp:spPr>
        <a:xfrm>
          <a:off x="1979691" y="4144387"/>
          <a:ext cx="1798421" cy="1079053"/>
        </a:xfrm>
        <a:prstGeom prst="rect">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Ecossistema sólido e diversificado</a:t>
          </a:r>
        </a:p>
      </dsp:txBody>
      <dsp:txXfrm>
        <a:off x="1979691" y="4144387"/>
        <a:ext cx="1798421" cy="1079053"/>
      </dsp:txXfrm>
    </dsp:sp>
    <dsp:sp modelId="{A26EF6FC-FD3A-8E4E-A6EC-B9162632495D}">
      <dsp:nvSpPr>
        <dsp:cNvPr id="0" name=""/>
        <dsp:cNvSpPr/>
      </dsp:nvSpPr>
      <dsp:spPr>
        <a:xfrm>
          <a:off x="3957955" y="4144387"/>
          <a:ext cx="1798421" cy="1079053"/>
        </a:xfrm>
        <a:prstGeom prst="rect">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Infraestrutura a atender às necessidades básicas</a:t>
          </a:r>
        </a:p>
      </dsp:txBody>
      <dsp:txXfrm>
        <a:off x="3957955" y="4144387"/>
        <a:ext cx="1798421" cy="1079053"/>
      </dsp:txXfrm>
    </dsp:sp>
    <dsp:sp modelId="{EBFE3C7F-EB8F-3E49-A7A8-EBC1ACEA894D}">
      <dsp:nvSpPr>
        <dsp:cNvPr id="0" name=""/>
        <dsp:cNvSpPr/>
      </dsp:nvSpPr>
      <dsp:spPr>
        <a:xfrm>
          <a:off x="5936219" y="4144387"/>
          <a:ext cx="1798421" cy="1079053"/>
        </a:xfrm>
        <a:prstGeom prst="rect">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Recursos naturais adequados disponíveis</a:t>
          </a:r>
        </a:p>
      </dsp:txBody>
      <dsp:txXfrm>
        <a:off x="5936219" y="4144387"/>
        <a:ext cx="1798421" cy="1079053"/>
      </dsp:txXfrm>
    </dsp:sp>
    <dsp:sp modelId="{5E4FCCA7-E083-2741-80F7-B843DB65A3C6}">
      <dsp:nvSpPr>
        <dsp:cNvPr id="0" name=""/>
        <dsp:cNvSpPr/>
      </dsp:nvSpPr>
      <dsp:spPr>
        <a:xfrm>
          <a:off x="7914483" y="4144387"/>
          <a:ext cx="1798421" cy="1079053"/>
        </a:xfrm>
        <a:prstGeom prst="rect">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r>
            <a:rPr lang="pt-PT" sz="1200" kern="1200" noProof="0" dirty="0"/>
            <a:t>Política coerente para o uso da terra</a:t>
          </a:r>
        </a:p>
      </dsp:txBody>
      <dsp:txXfrm>
        <a:off x="7914483" y="4144387"/>
        <a:ext cx="1798421" cy="1079053"/>
      </dsp:txXfrm>
    </dsp:sp>
    <dsp:sp modelId="{060CB873-A4DC-1746-8C10-D68BAB913530}">
      <dsp:nvSpPr>
        <dsp:cNvPr id="0" name=""/>
        <dsp:cNvSpPr/>
      </dsp:nvSpPr>
      <dsp:spPr>
        <a:xfrm>
          <a:off x="9892747" y="4144387"/>
          <a:ext cx="1798421" cy="107905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50000"/>
            </a:lnSpc>
            <a:spcBef>
              <a:spcPct val="0"/>
            </a:spcBef>
            <a:spcAft>
              <a:spcPct val="35000"/>
            </a:spcAft>
            <a:buNone/>
          </a:pPr>
          <a:endParaRPr lang="pt-PT" sz="1200" kern="1200" noProof="0" dirty="0"/>
        </a:p>
      </dsp:txBody>
      <dsp:txXfrm>
        <a:off x="9892747" y="4144387"/>
        <a:ext cx="1798421" cy="10790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22373-6112-5F47-A56E-50538E7F042A}">
      <dsp:nvSpPr>
        <dsp:cNvPr id="0" name=""/>
        <dsp:cNvSpPr/>
      </dsp:nvSpPr>
      <dsp:spPr>
        <a:xfrm>
          <a:off x="2429103" y="916"/>
          <a:ext cx="3643656" cy="1875849"/>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hlinkClick xmlns:r="http://schemas.openxmlformats.org/officeDocument/2006/relationships" r:id="rId1"/>
            </a:rPr>
            <a:t>https://crisisprojestg.wpengine.com/my-app/</a:t>
          </a:r>
          <a:endParaRPr lang="en-US" sz="1600" kern="1200" dirty="0"/>
        </a:p>
      </dsp:txBody>
      <dsp:txXfrm>
        <a:off x="2429103" y="235397"/>
        <a:ext cx="2940213" cy="1406887"/>
      </dsp:txXfrm>
    </dsp:sp>
    <dsp:sp modelId="{F5380DC5-AC68-9443-AC82-6DE5743D7B01}">
      <dsp:nvSpPr>
        <dsp:cNvPr id="0" name=""/>
        <dsp:cNvSpPr/>
      </dsp:nvSpPr>
      <dsp:spPr>
        <a:xfrm>
          <a:off x="0" y="916"/>
          <a:ext cx="2429103" cy="1875849"/>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(CRISIS MOOC</a:t>
          </a:r>
          <a:r>
            <a:rPr lang="en-GB" sz="1800" kern="1200" dirty="0"/>
            <a:t>) Registration Form</a:t>
          </a:r>
          <a:endParaRPr lang="en-US" sz="1800" kern="1200" dirty="0"/>
        </a:p>
      </dsp:txBody>
      <dsp:txXfrm>
        <a:off x="91571" y="92487"/>
        <a:ext cx="2245961" cy="16927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F67FA-9D24-7647-A781-E3B6934AFA95}">
      <dsp:nvSpPr>
        <dsp:cNvPr id="0" name=""/>
        <dsp:cNvSpPr/>
      </dsp:nvSpPr>
      <dsp:spPr>
        <a:xfrm rot="5400000">
          <a:off x="3290757" y="108970"/>
          <a:ext cx="1651627" cy="1436915"/>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PT" sz="1800" kern="1200" dirty="0"/>
            <a:t>Share </a:t>
          </a:r>
          <a:r>
            <a:rPr lang="pt-PT" sz="1800" kern="1200" dirty="0" err="1"/>
            <a:t>with</a:t>
          </a:r>
          <a:r>
            <a:rPr lang="pt-PT" sz="1800" kern="1200" dirty="0"/>
            <a:t> </a:t>
          </a:r>
          <a:r>
            <a:rPr lang="pt-PT" sz="1800" kern="1200" dirty="0" err="1"/>
            <a:t>us</a:t>
          </a:r>
          <a:r>
            <a:rPr lang="pt-PT" sz="1800" kern="1200" dirty="0"/>
            <a:t>!</a:t>
          </a:r>
          <a:endParaRPr lang="en-US" sz="1800" kern="1200" dirty="0"/>
        </a:p>
      </dsp:txBody>
      <dsp:txXfrm rot="-5400000">
        <a:off x="3622032" y="258994"/>
        <a:ext cx="989077" cy="1136870"/>
      </dsp:txXfrm>
    </dsp:sp>
    <dsp:sp modelId="{1F1D960E-546D-E44F-9CB2-9A21BEA47559}">
      <dsp:nvSpPr>
        <dsp:cNvPr id="0" name=""/>
        <dsp:cNvSpPr/>
      </dsp:nvSpPr>
      <dsp:spPr>
        <a:xfrm>
          <a:off x="4851440" y="485903"/>
          <a:ext cx="3656738" cy="732252"/>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u="sng" kern="1200" dirty="0">
              <a:ln>
                <a:solidFill>
                  <a:schemeClr val="bg1"/>
                </a:solidFill>
              </a:ln>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crisis@dsi.uminho.pt</a:t>
          </a:r>
          <a:r>
            <a:rPr lang="en-GB" sz="2000" b="0" i="0" u="sng" kern="1200" dirty="0">
              <a:ln>
                <a:solidFill>
                  <a:schemeClr val="bg1"/>
                </a:solidFill>
              </a:ln>
              <a:solidFill>
                <a:schemeClr val="bg1"/>
              </a:solidFill>
            </a:rPr>
            <a:t> </a:t>
          </a:r>
          <a:endParaRPr lang="en-US" sz="2000" kern="1200" dirty="0">
            <a:ln>
              <a:solidFill>
                <a:schemeClr val="bg1"/>
              </a:solidFill>
            </a:ln>
            <a:solidFill>
              <a:schemeClr val="bg1"/>
            </a:solidFill>
          </a:endParaRPr>
        </a:p>
      </dsp:txBody>
      <dsp:txXfrm>
        <a:off x="4851440" y="485903"/>
        <a:ext cx="3656738" cy="732252"/>
      </dsp:txXfrm>
    </dsp:sp>
    <dsp:sp modelId="{0ED8CA97-9BBB-EC49-857F-D7F837C0D61B}">
      <dsp:nvSpPr>
        <dsp:cNvPr id="0" name=""/>
        <dsp:cNvSpPr/>
      </dsp:nvSpPr>
      <dsp:spPr>
        <a:xfrm rot="5400000">
          <a:off x="8431697" y="108970"/>
          <a:ext cx="1651627" cy="1436915"/>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Thank you!</a:t>
          </a:r>
        </a:p>
      </dsp:txBody>
      <dsp:txXfrm rot="-5400000">
        <a:off x="8762972" y="258994"/>
        <a:ext cx="989077" cy="113687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22373-6112-5F47-A56E-50538E7F042A}">
      <dsp:nvSpPr>
        <dsp:cNvPr id="0" name=""/>
        <dsp:cNvSpPr/>
      </dsp:nvSpPr>
      <dsp:spPr>
        <a:xfrm>
          <a:off x="2429103" y="916"/>
          <a:ext cx="3643656" cy="1875849"/>
        </a:xfrm>
        <a:prstGeom prst="rightArrow">
          <a:avLst>
            <a:gd name="adj1" fmla="val 75000"/>
            <a:gd name="adj2" fmla="val 50000"/>
          </a:avLst>
        </a:prstGeom>
        <a:solidFill>
          <a:schemeClr val="accent5">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hlinkClick xmlns:r="http://schemas.openxmlformats.org/officeDocument/2006/relationships" r:id="rId1"/>
            </a:rPr>
            <a:t>https://docs.google.com/forms/d/e/1FAIpQLSc2vYB8K3IGozWLrVHaBlEUUOfXtpLfQbTOaLHLcJPfWsLp6g/viewform</a:t>
          </a:r>
          <a:r>
            <a:rPr lang="en-US" sz="1600" kern="1200" dirty="0"/>
            <a:t> </a:t>
          </a:r>
        </a:p>
      </dsp:txBody>
      <dsp:txXfrm>
        <a:off x="2429103" y="235397"/>
        <a:ext cx="2940213" cy="1406887"/>
      </dsp:txXfrm>
    </dsp:sp>
    <dsp:sp modelId="{F5380DC5-AC68-9443-AC82-6DE5743D7B01}">
      <dsp:nvSpPr>
        <dsp:cNvPr id="0" name=""/>
        <dsp:cNvSpPr/>
      </dsp:nvSpPr>
      <dsp:spPr>
        <a:xfrm>
          <a:off x="0" y="916"/>
          <a:ext cx="2429103" cy="1875849"/>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(CRISIS MOOC</a:t>
          </a:r>
          <a:r>
            <a:rPr lang="en-GB" sz="1800" kern="1200" dirty="0"/>
            <a:t>) Registration Form</a:t>
          </a:r>
          <a:endParaRPr lang="en-US" sz="1800" kern="1200" dirty="0"/>
        </a:p>
      </dsp:txBody>
      <dsp:txXfrm>
        <a:off x="91571" y="92487"/>
        <a:ext cx="2245961" cy="16927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2E6FD-43F2-354E-A271-2148F3C8483B}">
      <dsp:nvSpPr>
        <dsp:cNvPr id="0" name=""/>
        <dsp:cNvSpPr/>
      </dsp:nvSpPr>
      <dsp:spPr>
        <a:xfrm>
          <a:off x="3488042" y="807"/>
          <a:ext cx="5232063" cy="1651627"/>
        </a:xfrm>
        <a:prstGeom prst="rightArrow">
          <a:avLst>
            <a:gd name="adj1" fmla="val 75000"/>
            <a:gd name="adj2" fmla="val 5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b="0" i="0" u="sng" kern="1200" dirty="0">
              <a:hlinkClick xmlns:r="http://schemas.openxmlformats.org/officeDocument/2006/relationships" r:id="rId1"/>
            </a:rPr>
            <a:t>https://elearning.daissy.eu/course/index.php?categoryid=7</a:t>
          </a:r>
          <a:endParaRPr lang="en-US" sz="1600" kern="1200" dirty="0"/>
        </a:p>
      </dsp:txBody>
      <dsp:txXfrm>
        <a:off x="3488042" y="207260"/>
        <a:ext cx="4612703" cy="1238721"/>
      </dsp:txXfrm>
    </dsp:sp>
    <dsp:sp modelId="{6FE13B15-D5E4-3348-814D-56C142AB74BF}">
      <dsp:nvSpPr>
        <dsp:cNvPr id="0" name=""/>
        <dsp:cNvSpPr/>
      </dsp:nvSpPr>
      <dsp:spPr>
        <a:xfrm>
          <a:off x="0" y="0"/>
          <a:ext cx="3488042" cy="16516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(CRISIS MOOC) LMS - </a:t>
          </a:r>
          <a:r>
            <a:rPr lang="en-GB" sz="1800" kern="1200" dirty="0"/>
            <a:t>Learning Management System:</a:t>
          </a:r>
          <a:endParaRPr lang="en-US" sz="1800" kern="1200" dirty="0"/>
        </a:p>
      </dsp:txBody>
      <dsp:txXfrm>
        <a:off x="80626" y="80626"/>
        <a:ext cx="3326790" cy="149037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8E925-938C-8B49-98C4-CF8ADFE2E7AC}">
      <dsp:nvSpPr>
        <dsp:cNvPr id="0" name=""/>
        <dsp:cNvSpPr/>
      </dsp:nvSpPr>
      <dsp:spPr>
        <a:xfrm>
          <a:off x="0" y="195043"/>
          <a:ext cx="11239926" cy="5668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50000"/>
            </a:lnSpc>
            <a:spcBef>
              <a:spcPct val="0"/>
            </a:spcBef>
            <a:spcAft>
              <a:spcPct val="35000"/>
            </a:spcAft>
            <a:buNone/>
          </a:pPr>
          <a:r>
            <a:rPr lang="pt-PT" sz="1900" kern="1200"/>
            <a:t>Fases:</a:t>
          </a:r>
          <a:endParaRPr lang="en-PT" sz="1900" kern="1200"/>
        </a:p>
      </dsp:txBody>
      <dsp:txXfrm>
        <a:off x="27672" y="222715"/>
        <a:ext cx="11184582" cy="511521"/>
      </dsp:txXfrm>
    </dsp:sp>
    <dsp:sp modelId="{47392067-6FEF-2247-B6AC-B40D43DBFB73}">
      <dsp:nvSpPr>
        <dsp:cNvPr id="0" name=""/>
        <dsp:cNvSpPr/>
      </dsp:nvSpPr>
      <dsp:spPr>
        <a:xfrm>
          <a:off x="0" y="761908"/>
          <a:ext cx="11239926"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86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pt-PT" sz="1500" kern="1200" dirty="0"/>
            <a:t>Fase 1 - 6 módulos introdutórios + 1 trabalho prático opcional (substitui uma falha em um módulo)</a:t>
          </a:r>
          <a:endParaRPr lang="en-PT" sz="1500" kern="1200" dirty="0"/>
        </a:p>
        <a:p>
          <a:pPr marL="114300" lvl="1" indent="-114300" algn="l" defTabSz="666750">
            <a:lnSpc>
              <a:spcPct val="90000"/>
            </a:lnSpc>
            <a:spcBef>
              <a:spcPct val="0"/>
            </a:spcBef>
            <a:spcAft>
              <a:spcPct val="20000"/>
            </a:spcAft>
            <a:buChar char="•"/>
          </a:pPr>
          <a:r>
            <a:rPr lang="pt-PT" sz="1500" kern="1200" dirty="0"/>
            <a:t>Fase 2 - 6 módulos obrigatórios + 1 trabalho prático opcional (substitui uma falha em um módulo)</a:t>
          </a:r>
          <a:endParaRPr lang="en-PT" sz="1500" kern="1200" dirty="0"/>
        </a:p>
        <a:p>
          <a:pPr marL="114300" lvl="1" indent="-114300" algn="l" defTabSz="666750">
            <a:lnSpc>
              <a:spcPct val="90000"/>
            </a:lnSpc>
            <a:spcBef>
              <a:spcPct val="0"/>
            </a:spcBef>
            <a:spcAft>
              <a:spcPct val="20000"/>
            </a:spcAft>
            <a:buChar char="•"/>
          </a:pPr>
          <a:r>
            <a:rPr lang="pt-PT" sz="1500" kern="1200" dirty="0"/>
            <a:t>Fase 3 - 8 módulos eletivos (seleção de 3 dos 8 módulos disponibilizados) </a:t>
          </a:r>
          <a:r>
            <a:rPr lang="pt-PT" sz="1500" kern="1200" dirty="0">
              <a:sym typeface="Wingdings" pitchFamily="2" charset="2"/>
            </a:rPr>
            <a:t> CRISIS Self </a:t>
          </a:r>
          <a:r>
            <a:rPr lang="pt-PT" sz="1500" kern="1200" dirty="0" err="1">
              <a:sym typeface="Wingdings" pitchFamily="2" charset="2"/>
            </a:rPr>
            <a:t>Asessment</a:t>
          </a:r>
          <a:r>
            <a:rPr lang="pt-PT" sz="1500" kern="1200" dirty="0">
              <a:sym typeface="Wingdings" pitchFamily="2" charset="2"/>
            </a:rPr>
            <a:t> </a:t>
          </a:r>
          <a:r>
            <a:rPr lang="pt-PT" sz="1500" kern="1200" dirty="0" err="1">
              <a:sym typeface="Wingdings" pitchFamily="2" charset="2"/>
            </a:rPr>
            <a:t>Tool</a:t>
          </a:r>
          <a:endParaRPr lang="en-PT" sz="1500" kern="1200" dirty="0"/>
        </a:p>
        <a:p>
          <a:pPr marL="114300" lvl="1" indent="-114300" algn="l" defTabSz="666750">
            <a:lnSpc>
              <a:spcPct val="90000"/>
            </a:lnSpc>
            <a:spcBef>
              <a:spcPct val="0"/>
            </a:spcBef>
            <a:spcAft>
              <a:spcPct val="20000"/>
            </a:spcAft>
            <a:buChar char="•"/>
          </a:pPr>
          <a:r>
            <a:rPr lang="pt-PT" sz="1500" kern="1200" dirty="0"/>
            <a:t>Fase 4 - Trabalho Prático (substitui a reprovação em três módulos).</a:t>
          </a:r>
          <a:endParaRPr lang="en-PT" sz="1500" kern="1200" dirty="0"/>
        </a:p>
      </dsp:txBody>
      <dsp:txXfrm>
        <a:off x="0" y="761908"/>
        <a:ext cx="11239926" cy="983250"/>
      </dsp:txXfrm>
    </dsp:sp>
    <dsp:sp modelId="{83B2DC14-79BC-BE48-A91E-58EC523EB3FC}">
      <dsp:nvSpPr>
        <dsp:cNvPr id="0" name=""/>
        <dsp:cNvSpPr/>
      </dsp:nvSpPr>
      <dsp:spPr>
        <a:xfrm>
          <a:off x="0" y="1745158"/>
          <a:ext cx="11239926" cy="5668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t-PT" sz="1900" kern="1200"/>
            <a:t>Avaliação: </a:t>
          </a:r>
          <a:endParaRPr lang="en-PT" sz="1900" kern="1200"/>
        </a:p>
      </dsp:txBody>
      <dsp:txXfrm>
        <a:off x="27672" y="1772830"/>
        <a:ext cx="11184582" cy="511521"/>
      </dsp:txXfrm>
    </dsp:sp>
    <dsp:sp modelId="{A4EFCA1C-EDD6-0448-8935-585C246FFF6B}">
      <dsp:nvSpPr>
        <dsp:cNvPr id="0" name=""/>
        <dsp:cNvSpPr/>
      </dsp:nvSpPr>
      <dsp:spPr>
        <a:xfrm>
          <a:off x="0" y="2312023"/>
          <a:ext cx="11239926" cy="688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86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pt-PT" sz="1500" kern="1200" dirty="0"/>
            <a:t>Avaliação consistirá em 8 questões de múltipla escolha (</a:t>
          </a:r>
          <a:r>
            <a:rPr lang="pt-PT" sz="1500" kern="1200" dirty="0" err="1"/>
            <a:t>MCQs</a:t>
          </a:r>
          <a:r>
            <a:rPr lang="pt-PT" sz="1500" kern="1200" dirty="0"/>
            <a:t>), selecionadas aleatoriamente de um grupo de 15 </a:t>
          </a:r>
          <a:r>
            <a:rPr lang="pt-PT" sz="1500" kern="1200" dirty="0" err="1"/>
            <a:t>MCQs</a:t>
          </a:r>
          <a:r>
            <a:rPr lang="pt-PT" sz="1500" kern="1200" dirty="0"/>
            <a:t>. </a:t>
          </a:r>
          <a:endParaRPr lang="en-PT" sz="1500" kern="1200" dirty="0"/>
        </a:p>
        <a:p>
          <a:pPr marL="114300" lvl="1" indent="-114300" algn="l" defTabSz="666750">
            <a:lnSpc>
              <a:spcPct val="90000"/>
            </a:lnSpc>
            <a:spcBef>
              <a:spcPct val="0"/>
            </a:spcBef>
            <a:spcAft>
              <a:spcPct val="20000"/>
            </a:spcAft>
            <a:buChar char="•"/>
          </a:pPr>
          <a:r>
            <a:rPr lang="pt-PT" sz="1500" kern="1200" dirty="0"/>
            <a:t>A conclusão de um módulo implica responder corretamente pelo menos 5 das 8 perguntas. (Taxa de sucesso igual ou superior a 62,5% no teste de avaliação).</a:t>
          </a:r>
          <a:endParaRPr lang="en-PT" sz="1500" kern="1200" dirty="0"/>
        </a:p>
      </dsp:txBody>
      <dsp:txXfrm>
        <a:off x="0" y="2312023"/>
        <a:ext cx="11239926" cy="688274"/>
      </dsp:txXfrm>
    </dsp:sp>
    <dsp:sp modelId="{D5AA0F20-0924-6249-A119-CA02C86199D1}">
      <dsp:nvSpPr>
        <dsp:cNvPr id="0" name=""/>
        <dsp:cNvSpPr/>
      </dsp:nvSpPr>
      <dsp:spPr>
        <a:xfrm>
          <a:off x="0" y="3000298"/>
          <a:ext cx="11239926" cy="56686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t-PT" sz="1900" kern="1200"/>
            <a:t>Sessões online:</a:t>
          </a:r>
          <a:endParaRPr lang="en-PT" sz="1900" kern="1200"/>
        </a:p>
      </dsp:txBody>
      <dsp:txXfrm>
        <a:off x="27672" y="3027970"/>
        <a:ext cx="11184582" cy="511521"/>
      </dsp:txXfrm>
    </dsp:sp>
    <dsp:sp modelId="{92897275-12A0-7343-9317-697150FC042C}">
      <dsp:nvSpPr>
        <dsp:cNvPr id="0" name=""/>
        <dsp:cNvSpPr/>
      </dsp:nvSpPr>
      <dsp:spPr>
        <a:xfrm>
          <a:off x="0" y="3567163"/>
          <a:ext cx="11239926"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868"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pt-PT" sz="1500" kern="1200" dirty="0"/>
            <a:t>Teremos duas sessões online por módulo. </a:t>
          </a:r>
          <a:endParaRPr lang="en-PT" sz="1500" kern="1200" dirty="0"/>
        </a:p>
        <a:p>
          <a:pPr marL="114300" lvl="1" indent="-114300" algn="l" defTabSz="666750">
            <a:lnSpc>
              <a:spcPct val="90000"/>
            </a:lnSpc>
            <a:spcBef>
              <a:spcPct val="0"/>
            </a:spcBef>
            <a:spcAft>
              <a:spcPct val="20000"/>
            </a:spcAft>
            <a:buChar char="•"/>
          </a:pPr>
          <a:r>
            <a:rPr lang="pt-PT" sz="1500" kern="1200" dirty="0"/>
            <a:t>O MOOC Português será quinta-feira das 13h30 às 15h30.</a:t>
          </a:r>
          <a:endParaRPr lang="en-PT" sz="1500" kern="1200" dirty="0"/>
        </a:p>
      </dsp:txBody>
      <dsp:txXfrm>
        <a:off x="0" y="3567163"/>
        <a:ext cx="11239926" cy="491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54150-465F-4431-BBBD-AABC75626BD7}">
      <dsp:nvSpPr>
        <dsp:cNvPr id="0" name=""/>
        <dsp:cNvSpPr/>
      </dsp:nvSpPr>
      <dsp:spPr>
        <a:xfrm>
          <a:off x="35068" y="286597"/>
          <a:ext cx="1478742" cy="147874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DCC93D-6A0E-40B2-B0E8-B0B09FE6F69B}">
      <dsp:nvSpPr>
        <dsp:cNvPr id="0" name=""/>
        <dsp:cNvSpPr/>
      </dsp:nvSpPr>
      <dsp:spPr>
        <a:xfrm>
          <a:off x="345604" y="597133"/>
          <a:ext cx="857670" cy="8576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DB74EB-67CD-4A41-A186-C78389BE486A}">
      <dsp:nvSpPr>
        <dsp:cNvPr id="0" name=""/>
        <dsp:cNvSpPr/>
      </dsp:nvSpPr>
      <dsp:spPr>
        <a:xfrm>
          <a:off x="1830684" y="286597"/>
          <a:ext cx="3485608" cy="1478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pt-PT" sz="2000" kern="1200" noProof="0"/>
            <a:t>Responsabilidade a nível estratégico que possa tomar decisão e reportar diretamente ao prefeito da cidade e/ou vereador designado. </a:t>
          </a:r>
        </a:p>
      </dsp:txBody>
      <dsp:txXfrm>
        <a:off x="1830684" y="286597"/>
        <a:ext cx="3485608" cy="1478742"/>
      </dsp:txXfrm>
    </dsp:sp>
    <dsp:sp modelId="{FB51DB2C-7A82-496A-9B08-6D8E6C13DB01}">
      <dsp:nvSpPr>
        <dsp:cNvPr id="0" name=""/>
        <dsp:cNvSpPr/>
      </dsp:nvSpPr>
      <dsp:spPr>
        <a:xfrm>
          <a:off x="5923633" y="286597"/>
          <a:ext cx="1478742" cy="147874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DC618-92B7-4A9E-B63C-FEF9B304C195}">
      <dsp:nvSpPr>
        <dsp:cNvPr id="0" name=""/>
        <dsp:cNvSpPr/>
      </dsp:nvSpPr>
      <dsp:spPr>
        <a:xfrm>
          <a:off x="6234169" y="597133"/>
          <a:ext cx="857670" cy="8576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4D9053-0F36-4460-BDB3-C45B0DD5168A}">
      <dsp:nvSpPr>
        <dsp:cNvPr id="0" name=""/>
        <dsp:cNvSpPr/>
      </dsp:nvSpPr>
      <dsp:spPr>
        <a:xfrm>
          <a:off x="7719250" y="286597"/>
          <a:ext cx="3485608" cy="1478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pt-PT" sz="2000" kern="1200" noProof="0"/>
            <a:t>Estabeleça uma visão de resiliência convincente para sua cidade</a:t>
          </a:r>
        </a:p>
      </dsp:txBody>
      <dsp:txXfrm>
        <a:off x="7719250" y="286597"/>
        <a:ext cx="3485608" cy="1478742"/>
      </dsp:txXfrm>
    </dsp:sp>
    <dsp:sp modelId="{BA58A37B-5158-4FE6-96C2-2A2286D59CA2}">
      <dsp:nvSpPr>
        <dsp:cNvPr id="0" name=""/>
        <dsp:cNvSpPr/>
      </dsp:nvSpPr>
      <dsp:spPr>
        <a:xfrm>
          <a:off x="35068" y="2488491"/>
          <a:ext cx="1478742" cy="147874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E23325-9697-4E4A-8C0C-A035972BCD31}">
      <dsp:nvSpPr>
        <dsp:cNvPr id="0" name=""/>
        <dsp:cNvSpPr/>
      </dsp:nvSpPr>
      <dsp:spPr>
        <a:xfrm>
          <a:off x="345604" y="2799027"/>
          <a:ext cx="857670" cy="8576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0AC555-240E-4F05-9062-712C9F506DA1}">
      <dsp:nvSpPr>
        <dsp:cNvPr id="0" name=""/>
        <dsp:cNvSpPr/>
      </dsp:nvSpPr>
      <dsp:spPr>
        <a:xfrm>
          <a:off x="1830684" y="2488491"/>
          <a:ext cx="3485608" cy="1478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pt-PT" sz="2000" kern="1200" noProof="0"/>
            <a:t>Trabalha de forma transversal com todos os setores, departamentos e também com a comunidade local</a:t>
          </a:r>
        </a:p>
      </dsp:txBody>
      <dsp:txXfrm>
        <a:off x="1830684" y="2488491"/>
        <a:ext cx="3485608" cy="1478742"/>
      </dsp:txXfrm>
    </dsp:sp>
    <dsp:sp modelId="{D0B2D274-B20B-4384-95D6-0FED1C5C84AE}">
      <dsp:nvSpPr>
        <dsp:cNvPr id="0" name=""/>
        <dsp:cNvSpPr/>
      </dsp:nvSpPr>
      <dsp:spPr>
        <a:xfrm>
          <a:off x="5923633" y="2488491"/>
          <a:ext cx="1478742" cy="147874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96C96-F49F-4B08-99EC-0E3A6EF5F781}">
      <dsp:nvSpPr>
        <dsp:cNvPr id="0" name=""/>
        <dsp:cNvSpPr/>
      </dsp:nvSpPr>
      <dsp:spPr>
        <a:xfrm>
          <a:off x="6234169" y="2799027"/>
          <a:ext cx="857670" cy="8576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97B569-4953-4BB0-B3FA-DB000B89D5D1}">
      <dsp:nvSpPr>
        <dsp:cNvPr id="0" name=""/>
        <dsp:cNvSpPr/>
      </dsp:nvSpPr>
      <dsp:spPr>
        <a:xfrm>
          <a:off x="7719250" y="2488491"/>
          <a:ext cx="3485608" cy="1478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pt-PT" sz="2000" kern="1200" noProof="0"/>
            <a:t>Maximiza a inovação e minimizar o impacto de eventos imprevistos.</a:t>
          </a:r>
        </a:p>
      </dsp:txBody>
      <dsp:txXfrm>
        <a:off x="7719250" y="2488491"/>
        <a:ext cx="3485608" cy="1478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D90F6-9E17-D146-BF1F-9BFE4CAA97F5}">
      <dsp:nvSpPr>
        <dsp:cNvPr id="0" name=""/>
        <dsp:cNvSpPr/>
      </dsp:nvSpPr>
      <dsp:spPr>
        <a:xfrm>
          <a:off x="0" y="3652564"/>
          <a:ext cx="2809981" cy="59923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846" tIns="120904" rIns="199846" bIns="120904" numCol="1" spcCol="1270" anchor="ctr" anchorCtr="0">
          <a:noAutofit/>
        </a:bodyPr>
        <a:lstStyle/>
        <a:p>
          <a:pPr marL="0" lvl="0" indent="0" algn="ctr" defTabSz="755650">
            <a:lnSpc>
              <a:spcPct val="90000"/>
            </a:lnSpc>
            <a:spcBef>
              <a:spcPct val="0"/>
            </a:spcBef>
            <a:spcAft>
              <a:spcPct val="35000"/>
            </a:spcAft>
            <a:buNone/>
          </a:pPr>
          <a:r>
            <a:rPr lang="en-US" sz="1700" kern="1200" dirty="0" err="1"/>
            <a:t>Promover</a:t>
          </a:r>
          <a:endParaRPr lang="en-US" sz="1700" kern="1200" dirty="0"/>
        </a:p>
      </dsp:txBody>
      <dsp:txXfrm>
        <a:off x="0" y="3652564"/>
        <a:ext cx="2809981" cy="599233"/>
      </dsp:txXfrm>
    </dsp:sp>
    <dsp:sp modelId="{121AA685-40FD-4445-955D-9A191D58E973}">
      <dsp:nvSpPr>
        <dsp:cNvPr id="0" name=""/>
        <dsp:cNvSpPr/>
      </dsp:nvSpPr>
      <dsp:spPr>
        <a:xfrm>
          <a:off x="2809981" y="3652564"/>
          <a:ext cx="8429945" cy="59923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999" tIns="139700" rIns="170999" bIns="139700" numCol="1" spcCol="1270" anchor="ctr" anchorCtr="0">
          <a:noAutofit/>
        </a:bodyPr>
        <a:lstStyle/>
        <a:p>
          <a:pPr marL="0" lvl="0" indent="0" algn="l" defTabSz="488950">
            <a:lnSpc>
              <a:spcPct val="90000"/>
            </a:lnSpc>
            <a:spcBef>
              <a:spcPct val="0"/>
            </a:spcBef>
            <a:spcAft>
              <a:spcPct val="35000"/>
            </a:spcAft>
            <a:buNone/>
          </a:pPr>
          <a:r>
            <a:rPr lang="en-GB" sz="1100" kern="1200" dirty="0" err="1"/>
            <a:t>Promover</a:t>
          </a:r>
          <a:r>
            <a:rPr lang="en-GB" sz="1100" kern="1200" dirty="0"/>
            <a:t> a </a:t>
          </a:r>
          <a:r>
            <a:rPr lang="en-GB" sz="1100" kern="1200" dirty="0" err="1"/>
            <a:t>Colaboração</a:t>
          </a:r>
          <a:r>
            <a:rPr lang="en-GB" sz="1100" kern="1200" dirty="0"/>
            <a:t> com a </a:t>
          </a:r>
          <a:r>
            <a:rPr lang="en-GB" sz="1100" kern="1200" dirty="0" err="1"/>
            <a:t>comunidade</a:t>
          </a:r>
          <a:r>
            <a:rPr lang="en-GB" sz="1100" kern="1200" dirty="0"/>
            <a:t> </a:t>
          </a:r>
          <a:r>
            <a:rPr lang="en-GB" sz="1100" kern="1200" dirty="0" err="1"/>
            <a:t>Europeia</a:t>
          </a:r>
          <a:r>
            <a:rPr lang="en-GB" sz="1100" kern="1200" dirty="0"/>
            <a:t> </a:t>
          </a:r>
          <a:r>
            <a:rPr lang="en-GB" sz="1100" kern="1200" dirty="0" err="1"/>
            <a:t>na</a:t>
          </a:r>
          <a:r>
            <a:rPr lang="en-GB" sz="1100" kern="1200" dirty="0"/>
            <a:t> </a:t>
          </a:r>
          <a:r>
            <a:rPr lang="en-GB" sz="1100" kern="1200" dirty="0" err="1"/>
            <a:t>educação</a:t>
          </a:r>
          <a:r>
            <a:rPr lang="en-GB" sz="1100" kern="1200" dirty="0"/>
            <a:t> de </a:t>
          </a:r>
          <a:r>
            <a:rPr lang="en-GB" sz="1100" kern="1200" dirty="0" err="1"/>
            <a:t>profissionais</a:t>
          </a:r>
          <a:r>
            <a:rPr lang="en-GB" sz="1100" kern="1200" dirty="0"/>
            <a:t> para </a:t>
          </a:r>
          <a:r>
            <a:rPr lang="en-GB" sz="1100" kern="1200" dirty="0" err="1"/>
            <a:t>acompanhar</a:t>
          </a:r>
          <a:r>
            <a:rPr lang="en-GB" sz="1100" kern="1200" dirty="0"/>
            <a:t> a </a:t>
          </a:r>
          <a:r>
            <a:rPr lang="en-GB" sz="1100" kern="1200" dirty="0" err="1"/>
            <a:t>evolução</a:t>
          </a:r>
          <a:r>
            <a:rPr lang="en-GB" sz="1100" kern="1200" dirty="0"/>
            <a:t> das </a:t>
          </a:r>
          <a:r>
            <a:rPr lang="en-GB" sz="1100" kern="1200" dirty="0" err="1"/>
            <a:t>Cidades</a:t>
          </a:r>
          <a:r>
            <a:rPr lang="en-GB" sz="1100" kern="1200" dirty="0"/>
            <a:t> e a </a:t>
          </a:r>
          <a:r>
            <a:rPr lang="en-GB" sz="1100" kern="1200" dirty="0" err="1"/>
            <a:t>transformação</a:t>
          </a:r>
          <a:r>
            <a:rPr lang="en-GB" sz="1100" kern="1200" dirty="0"/>
            <a:t> digital.</a:t>
          </a:r>
          <a:endParaRPr lang="en-US" sz="1100" kern="1200" dirty="0"/>
        </a:p>
      </dsp:txBody>
      <dsp:txXfrm>
        <a:off x="2809981" y="3652564"/>
        <a:ext cx="8429945" cy="599233"/>
      </dsp:txXfrm>
    </dsp:sp>
    <dsp:sp modelId="{BBC9D2B1-B91C-E740-942B-0D92A00ADA38}">
      <dsp:nvSpPr>
        <dsp:cNvPr id="0" name=""/>
        <dsp:cNvSpPr/>
      </dsp:nvSpPr>
      <dsp:spPr>
        <a:xfrm rot="10800000">
          <a:off x="0" y="2739932"/>
          <a:ext cx="2809981" cy="921621"/>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846" tIns="120904" rIns="199846" bIns="120904" numCol="1" spcCol="1270" anchor="ctr" anchorCtr="0">
          <a:noAutofit/>
        </a:bodyPr>
        <a:lstStyle/>
        <a:p>
          <a:pPr marL="0" lvl="0" indent="0" algn="ctr" defTabSz="755650">
            <a:lnSpc>
              <a:spcPct val="90000"/>
            </a:lnSpc>
            <a:spcBef>
              <a:spcPct val="0"/>
            </a:spcBef>
            <a:spcAft>
              <a:spcPct val="35000"/>
            </a:spcAft>
            <a:buNone/>
          </a:pPr>
          <a:r>
            <a:rPr lang="en-US" sz="1700" kern="1200" dirty="0" err="1"/>
            <a:t>Construir</a:t>
          </a:r>
          <a:r>
            <a:rPr lang="en-US" sz="1700" kern="1200" dirty="0"/>
            <a:t> / </a:t>
          </a:r>
          <a:r>
            <a:rPr lang="en-US" sz="1700" kern="1200" dirty="0" err="1"/>
            <a:t>Melhorar</a:t>
          </a:r>
          <a:endParaRPr lang="en-US" sz="1700" kern="1200" dirty="0"/>
        </a:p>
      </dsp:txBody>
      <dsp:txXfrm rot="-10800000">
        <a:off x="0" y="2739932"/>
        <a:ext cx="2809981" cy="599053"/>
      </dsp:txXfrm>
    </dsp:sp>
    <dsp:sp modelId="{AD22332A-0FAE-7B42-8F5B-97B115A7CACF}">
      <dsp:nvSpPr>
        <dsp:cNvPr id="0" name=""/>
        <dsp:cNvSpPr/>
      </dsp:nvSpPr>
      <dsp:spPr>
        <a:xfrm>
          <a:off x="2809981" y="2739932"/>
          <a:ext cx="8429945" cy="59905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999" tIns="139700" rIns="170999" bIns="139700" numCol="1" spcCol="1270" anchor="ctr" anchorCtr="0">
          <a:noAutofit/>
        </a:bodyPr>
        <a:lstStyle/>
        <a:p>
          <a:pPr marL="0" lvl="0" indent="0" algn="l" defTabSz="488950">
            <a:lnSpc>
              <a:spcPct val="90000"/>
            </a:lnSpc>
            <a:spcBef>
              <a:spcPct val="0"/>
            </a:spcBef>
            <a:spcAft>
              <a:spcPct val="35000"/>
            </a:spcAft>
            <a:buNone/>
          </a:pPr>
          <a:r>
            <a:rPr lang="en-GB" sz="1100" kern="1200" dirty="0" err="1"/>
            <a:t>Desenvolvimento</a:t>
          </a:r>
          <a:r>
            <a:rPr lang="en-GB" sz="1100" kern="1200" dirty="0"/>
            <a:t> do </a:t>
          </a:r>
          <a:r>
            <a:rPr lang="en-GB" sz="1100" kern="1200" dirty="0" err="1"/>
            <a:t>trabalho</a:t>
          </a:r>
          <a:r>
            <a:rPr lang="en-GB" sz="1100" kern="1200" dirty="0"/>
            <a:t> </a:t>
          </a:r>
          <a:r>
            <a:rPr lang="en-GB" sz="1100" kern="1200" dirty="0" err="1"/>
            <a:t>entregue</a:t>
          </a:r>
          <a:r>
            <a:rPr lang="en-GB" sz="1100" kern="1200" dirty="0"/>
            <a:t> </a:t>
          </a:r>
          <a:r>
            <a:rPr lang="en-GB" sz="1100" kern="1200" dirty="0" err="1"/>
            <a:t>em</a:t>
          </a:r>
          <a:r>
            <a:rPr lang="en-GB" sz="1100" kern="1200" dirty="0"/>
            <a:t> outros </a:t>
          </a:r>
          <a:r>
            <a:rPr lang="en-GB" sz="1100" kern="1200" dirty="0" err="1"/>
            <a:t>projetos</a:t>
          </a:r>
          <a:r>
            <a:rPr lang="en-GB" sz="1100" kern="1200" dirty="0"/>
            <a:t> ERASMUS+, </a:t>
          </a:r>
          <a:r>
            <a:rPr lang="en-GB" sz="1100" kern="1200" dirty="0" err="1"/>
            <a:t>como</a:t>
          </a:r>
          <a:r>
            <a:rPr lang="en-GB" sz="1100" kern="1200" dirty="0"/>
            <a:t> o </a:t>
          </a:r>
          <a:r>
            <a:rPr lang="en-GB" sz="1100" kern="1200" dirty="0" err="1"/>
            <a:t>projeto</a:t>
          </a:r>
          <a:r>
            <a:rPr lang="en-GB" sz="1100" kern="1200" dirty="0"/>
            <a:t> </a:t>
          </a:r>
          <a:r>
            <a:rPr lang="en-GB" sz="1100" kern="1200" dirty="0" err="1"/>
            <a:t>SmartDevOps</a:t>
          </a:r>
          <a:r>
            <a:rPr lang="en-GB" sz="1100" kern="1200" dirty="0"/>
            <a:t>,</a:t>
          </a:r>
          <a:endParaRPr lang="en-US" sz="1100" kern="1200" dirty="0"/>
        </a:p>
      </dsp:txBody>
      <dsp:txXfrm>
        <a:off x="2809981" y="2739932"/>
        <a:ext cx="8429945" cy="599053"/>
      </dsp:txXfrm>
    </dsp:sp>
    <dsp:sp modelId="{D62F2B92-0D60-1647-9E80-AABDA204A41A}">
      <dsp:nvSpPr>
        <dsp:cNvPr id="0" name=""/>
        <dsp:cNvSpPr/>
      </dsp:nvSpPr>
      <dsp:spPr>
        <a:xfrm rot="10800000">
          <a:off x="0" y="1827299"/>
          <a:ext cx="2809981" cy="921621"/>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846" tIns="120904" rIns="199846" bIns="120904" numCol="1" spcCol="1270" anchor="ctr" anchorCtr="0">
          <a:noAutofit/>
        </a:bodyPr>
        <a:lstStyle/>
        <a:p>
          <a:pPr marL="0" lvl="0" indent="0" algn="ctr" defTabSz="755650">
            <a:lnSpc>
              <a:spcPct val="90000"/>
            </a:lnSpc>
            <a:spcBef>
              <a:spcPct val="0"/>
            </a:spcBef>
            <a:spcAft>
              <a:spcPct val="35000"/>
            </a:spcAft>
            <a:buNone/>
          </a:pPr>
          <a:r>
            <a:rPr lang="en-US" sz="1700" kern="1200" dirty="0" err="1"/>
            <a:t>Desenvolver</a:t>
          </a:r>
          <a:r>
            <a:rPr lang="en-US" sz="1700" kern="1200" dirty="0"/>
            <a:t> </a:t>
          </a:r>
        </a:p>
      </dsp:txBody>
      <dsp:txXfrm rot="-10800000">
        <a:off x="0" y="1827299"/>
        <a:ext cx="2809981" cy="599053"/>
      </dsp:txXfrm>
    </dsp:sp>
    <dsp:sp modelId="{ED227E1E-B015-C940-92C9-07893E93B58C}">
      <dsp:nvSpPr>
        <dsp:cNvPr id="0" name=""/>
        <dsp:cNvSpPr/>
      </dsp:nvSpPr>
      <dsp:spPr>
        <a:xfrm>
          <a:off x="2809981" y="1827299"/>
          <a:ext cx="8429945" cy="59905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999" tIns="139700" rIns="170999" bIns="139700" numCol="1" spcCol="1270" anchor="ctr" anchorCtr="0">
          <a:noAutofit/>
        </a:bodyPr>
        <a:lstStyle/>
        <a:p>
          <a:pPr marL="0" lvl="0" indent="0" algn="l" defTabSz="488950">
            <a:lnSpc>
              <a:spcPct val="90000"/>
            </a:lnSpc>
            <a:spcBef>
              <a:spcPct val="0"/>
            </a:spcBef>
            <a:spcAft>
              <a:spcPct val="35000"/>
            </a:spcAft>
            <a:buNone/>
          </a:pPr>
          <a:r>
            <a:rPr lang="en-GB" sz="1100" kern="1200" dirty="0" err="1"/>
            <a:t>Desenvolver</a:t>
          </a:r>
          <a:r>
            <a:rPr lang="en-GB" sz="1100" kern="1200" dirty="0"/>
            <a:t> um </a:t>
          </a:r>
          <a:r>
            <a:rPr lang="en-GB" sz="1100" kern="1200" dirty="0" err="1"/>
            <a:t>currículo</a:t>
          </a:r>
          <a:r>
            <a:rPr lang="en-GB" sz="1100" kern="1200" dirty="0"/>
            <a:t> </a:t>
          </a:r>
          <a:r>
            <a:rPr lang="en-GB" sz="1100" kern="1200" dirty="0" err="1"/>
            <a:t>inovador</a:t>
          </a:r>
          <a:r>
            <a:rPr lang="en-GB" sz="1100" kern="1200" dirty="0"/>
            <a:t> para SCROs, </a:t>
          </a:r>
          <a:r>
            <a:rPr lang="en-GB" sz="1100" kern="1200" dirty="0" err="1"/>
            <a:t>fornecendo</a:t>
          </a:r>
          <a:r>
            <a:rPr lang="en-GB" sz="1100" kern="1200" dirty="0"/>
            <a:t> ferramentas de </a:t>
          </a:r>
          <a:r>
            <a:rPr lang="en-GB" sz="1100" kern="1200" dirty="0" err="1"/>
            <a:t>aprendizado</a:t>
          </a:r>
          <a:r>
            <a:rPr lang="en-GB" sz="1100" kern="1200" dirty="0"/>
            <a:t> </a:t>
          </a:r>
          <a:r>
            <a:rPr lang="en-GB" sz="1100" kern="1200" dirty="0" err="1"/>
            <a:t>inovadoras</a:t>
          </a:r>
          <a:r>
            <a:rPr lang="en-GB" sz="1100" kern="1200" dirty="0"/>
            <a:t>,</a:t>
          </a:r>
          <a:endParaRPr lang="en-US" sz="1100" kern="1200" dirty="0"/>
        </a:p>
      </dsp:txBody>
      <dsp:txXfrm>
        <a:off x="2809981" y="1827299"/>
        <a:ext cx="8429945" cy="599053"/>
      </dsp:txXfrm>
    </dsp:sp>
    <dsp:sp modelId="{F14317BB-160F-1246-BCB2-1451D2F99094}">
      <dsp:nvSpPr>
        <dsp:cNvPr id="0" name=""/>
        <dsp:cNvSpPr/>
      </dsp:nvSpPr>
      <dsp:spPr>
        <a:xfrm rot="10800000">
          <a:off x="0" y="914666"/>
          <a:ext cx="2809981" cy="921621"/>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846" tIns="120904" rIns="199846" bIns="120904" numCol="1" spcCol="1270" anchor="ctr" anchorCtr="0">
          <a:noAutofit/>
        </a:bodyPr>
        <a:lstStyle/>
        <a:p>
          <a:pPr marL="0" lvl="0" indent="0" algn="ctr" defTabSz="755650">
            <a:lnSpc>
              <a:spcPct val="90000"/>
            </a:lnSpc>
            <a:spcBef>
              <a:spcPct val="0"/>
            </a:spcBef>
            <a:spcAft>
              <a:spcPct val="35000"/>
            </a:spcAft>
            <a:buNone/>
          </a:pPr>
          <a:r>
            <a:rPr lang="en-US" sz="1700" kern="1200" dirty="0" err="1"/>
            <a:t>Minimizar</a:t>
          </a:r>
          <a:r>
            <a:rPr lang="en-US" sz="1700" kern="1200" dirty="0"/>
            <a:t> / </a:t>
          </a:r>
          <a:r>
            <a:rPr lang="en-US" sz="1700" kern="1200" dirty="0" err="1"/>
            <a:t>Potencializar</a:t>
          </a:r>
          <a:endParaRPr lang="en-US" sz="1700" kern="1200" dirty="0"/>
        </a:p>
      </dsp:txBody>
      <dsp:txXfrm rot="-10800000">
        <a:off x="0" y="914666"/>
        <a:ext cx="2809981" cy="599053"/>
      </dsp:txXfrm>
    </dsp:sp>
    <dsp:sp modelId="{50B9D6DE-2767-1747-8373-A981808B6ECB}">
      <dsp:nvSpPr>
        <dsp:cNvPr id="0" name=""/>
        <dsp:cNvSpPr/>
      </dsp:nvSpPr>
      <dsp:spPr>
        <a:xfrm>
          <a:off x="2809981" y="914666"/>
          <a:ext cx="8429945" cy="59905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999" tIns="139700" rIns="170999" bIns="139700" numCol="1" spcCol="1270" anchor="ctr" anchorCtr="0">
          <a:noAutofit/>
        </a:bodyPr>
        <a:lstStyle/>
        <a:p>
          <a:pPr marL="0" lvl="0" indent="0" algn="l" defTabSz="488950">
            <a:lnSpc>
              <a:spcPct val="90000"/>
            </a:lnSpc>
            <a:spcBef>
              <a:spcPct val="0"/>
            </a:spcBef>
            <a:spcAft>
              <a:spcPct val="35000"/>
            </a:spcAft>
            <a:buNone/>
          </a:pPr>
          <a:r>
            <a:rPr lang="en-GB" sz="1100" kern="1200" dirty="0" err="1"/>
            <a:t>Minimizar</a:t>
          </a:r>
          <a:r>
            <a:rPr lang="en-GB" sz="1100" kern="1200" dirty="0"/>
            <a:t> as lacunas de </a:t>
          </a:r>
          <a:r>
            <a:rPr lang="en-GB" sz="1100" kern="1200" dirty="0" err="1"/>
            <a:t>competência</a:t>
          </a:r>
          <a:r>
            <a:rPr lang="en-GB" sz="1100" kern="1200" dirty="0"/>
            <a:t> e </a:t>
          </a:r>
          <a:r>
            <a:rPr lang="en-GB" sz="1100" kern="1200" dirty="0" err="1"/>
            <a:t>potencializar</a:t>
          </a:r>
          <a:r>
            <a:rPr lang="en-GB" sz="1100" kern="1200" dirty="0"/>
            <a:t> as </a:t>
          </a:r>
          <a:r>
            <a:rPr lang="en-GB" sz="1100" kern="1200" dirty="0" err="1"/>
            <a:t>habilidades</a:t>
          </a:r>
          <a:r>
            <a:rPr lang="en-GB" sz="1100" kern="1200" dirty="0"/>
            <a:t> para </a:t>
          </a:r>
          <a:r>
            <a:rPr lang="en-GB" sz="1100" kern="1200" dirty="0" err="1"/>
            <a:t>os</a:t>
          </a:r>
          <a:r>
            <a:rPr lang="en-GB" sz="1100" kern="1200" dirty="0"/>
            <a:t> </a:t>
          </a:r>
          <a:r>
            <a:rPr lang="en-GB" sz="1100" kern="1200" dirty="0" err="1"/>
            <a:t>profissionais</a:t>
          </a:r>
          <a:r>
            <a:rPr lang="en-GB" sz="1100" kern="1200" dirty="0"/>
            <a:t> das </a:t>
          </a:r>
          <a:r>
            <a:rPr lang="en-GB" sz="1100" kern="1200" dirty="0" err="1"/>
            <a:t>cidades</a:t>
          </a:r>
          <a:r>
            <a:rPr lang="en-GB" sz="1100" kern="1200" dirty="0"/>
            <a:t> </a:t>
          </a:r>
          <a:r>
            <a:rPr lang="en-GB" sz="1100" kern="1200" dirty="0" err="1"/>
            <a:t>sobre</a:t>
          </a:r>
          <a:r>
            <a:rPr lang="en-GB" sz="1100" kern="1200" dirty="0"/>
            <a:t> </a:t>
          </a:r>
          <a:r>
            <a:rPr lang="en-GB" sz="1100" kern="1200" dirty="0" err="1"/>
            <a:t>resiliência</a:t>
          </a:r>
          <a:r>
            <a:rPr lang="en-GB" sz="1100" kern="1200" dirty="0"/>
            <a:t>,</a:t>
          </a:r>
          <a:endParaRPr lang="en-US" sz="1100" kern="1200" dirty="0"/>
        </a:p>
      </dsp:txBody>
      <dsp:txXfrm>
        <a:off x="2809981" y="914666"/>
        <a:ext cx="8429945" cy="599053"/>
      </dsp:txXfrm>
    </dsp:sp>
    <dsp:sp modelId="{EE29F83E-A22E-0F41-8D72-B6839DAD2972}">
      <dsp:nvSpPr>
        <dsp:cNvPr id="0" name=""/>
        <dsp:cNvSpPr/>
      </dsp:nvSpPr>
      <dsp:spPr>
        <a:xfrm rot="10800000">
          <a:off x="0" y="2033"/>
          <a:ext cx="2809981" cy="921621"/>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846" tIns="120904" rIns="199846" bIns="120904" numCol="1" spcCol="1270" anchor="ctr" anchorCtr="0">
          <a:noAutofit/>
        </a:bodyPr>
        <a:lstStyle/>
        <a:p>
          <a:pPr marL="0" lvl="0" indent="0" algn="ctr" defTabSz="755650">
            <a:lnSpc>
              <a:spcPct val="90000"/>
            </a:lnSpc>
            <a:spcBef>
              <a:spcPct val="0"/>
            </a:spcBef>
            <a:spcAft>
              <a:spcPct val="35000"/>
            </a:spcAft>
            <a:buNone/>
          </a:pPr>
          <a:r>
            <a:rPr lang="en-US" sz="1700" kern="1200" dirty="0" err="1"/>
            <a:t>Fornecer</a:t>
          </a:r>
          <a:endParaRPr lang="en-US" sz="1700" kern="1200" dirty="0"/>
        </a:p>
      </dsp:txBody>
      <dsp:txXfrm rot="-10800000">
        <a:off x="0" y="2033"/>
        <a:ext cx="2809981" cy="599053"/>
      </dsp:txXfrm>
    </dsp:sp>
    <dsp:sp modelId="{B4B7EBA3-CC8B-7945-BFC7-E7C15777D878}">
      <dsp:nvSpPr>
        <dsp:cNvPr id="0" name=""/>
        <dsp:cNvSpPr/>
      </dsp:nvSpPr>
      <dsp:spPr>
        <a:xfrm>
          <a:off x="2809981" y="2033"/>
          <a:ext cx="8429945" cy="59905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999" tIns="139700" rIns="170999" bIns="139700" numCol="1" spcCol="1270" anchor="ctr" anchorCtr="0">
          <a:noAutofit/>
        </a:bodyPr>
        <a:lstStyle/>
        <a:p>
          <a:pPr marL="0" lvl="0" indent="0" algn="l" defTabSz="488950">
            <a:lnSpc>
              <a:spcPct val="90000"/>
            </a:lnSpc>
            <a:spcBef>
              <a:spcPct val="0"/>
            </a:spcBef>
            <a:spcAft>
              <a:spcPct val="35000"/>
            </a:spcAft>
            <a:buNone/>
          </a:pPr>
          <a:r>
            <a:rPr lang="en-GB" sz="1100" kern="1200" dirty="0" err="1"/>
            <a:t>Fornecer</a:t>
          </a:r>
          <a:r>
            <a:rPr lang="en-GB" sz="1100" kern="1200" dirty="0"/>
            <a:t> de forma </a:t>
          </a:r>
          <a:r>
            <a:rPr lang="en-GB" sz="1100" kern="1200" dirty="0" err="1"/>
            <a:t>estruturada</a:t>
          </a:r>
          <a:r>
            <a:rPr lang="en-GB" sz="1100" kern="1200" dirty="0"/>
            <a:t> e </a:t>
          </a:r>
          <a:r>
            <a:rPr lang="en-GB" sz="1100" kern="1200" dirty="0" err="1"/>
            <a:t>sistemática</a:t>
          </a:r>
          <a:r>
            <a:rPr lang="en-GB" sz="1100" kern="1200" dirty="0"/>
            <a:t> </a:t>
          </a:r>
          <a:r>
            <a:rPr lang="en-GB" sz="1100" kern="1200" dirty="0" err="1"/>
            <a:t>uma</a:t>
          </a:r>
          <a:r>
            <a:rPr lang="en-GB" sz="1100" kern="1200" dirty="0"/>
            <a:t> </a:t>
          </a:r>
          <a:r>
            <a:rPr lang="en-GB" sz="1100" kern="1200" dirty="0" err="1"/>
            <a:t>estrutura</a:t>
          </a:r>
          <a:r>
            <a:rPr lang="en-GB" sz="1100" kern="1200" dirty="0"/>
            <a:t> para </a:t>
          </a:r>
          <a:r>
            <a:rPr lang="en-GB" sz="1100" kern="1200" dirty="0" err="1"/>
            <a:t>promover</a:t>
          </a:r>
          <a:r>
            <a:rPr lang="en-GB" sz="1100" kern="1200" dirty="0"/>
            <a:t> a </a:t>
          </a:r>
          <a:r>
            <a:rPr lang="en-GB" sz="1100" kern="1200" dirty="0" err="1"/>
            <a:t>educação</a:t>
          </a:r>
          <a:r>
            <a:rPr lang="en-GB" sz="1100" kern="1200" dirty="0"/>
            <a:t> dos </a:t>
          </a:r>
          <a:r>
            <a:rPr lang="en-GB" sz="1100" kern="1200" dirty="0" err="1"/>
            <a:t>profissionais</a:t>
          </a:r>
          <a:r>
            <a:rPr lang="en-GB" sz="1100" kern="1200" dirty="0"/>
            <a:t> das </a:t>
          </a:r>
          <a:r>
            <a:rPr lang="en-GB" sz="1100" kern="1200" dirty="0" err="1"/>
            <a:t>cidades</a:t>
          </a:r>
          <a:r>
            <a:rPr lang="en-GB" sz="1100" kern="1200" dirty="0"/>
            <a:t> </a:t>
          </a:r>
          <a:r>
            <a:rPr lang="en-GB" sz="1100" kern="1200" dirty="0" err="1"/>
            <a:t>sobre</a:t>
          </a:r>
          <a:r>
            <a:rPr lang="en-GB" sz="1100" kern="1200" dirty="0"/>
            <a:t> </a:t>
          </a:r>
          <a:r>
            <a:rPr lang="en-GB" sz="1100" kern="1200" dirty="0" err="1"/>
            <a:t>resiliência</a:t>
          </a:r>
          <a:endParaRPr lang="en-US" sz="1100" kern="1200" dirty="0"/>
        </a:p>
      </dsp:txBody>
      <dsp:txXfrm>
        <a:off x="2809981" y="2033"/>
        <a:ext cx="8429945" cy="599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A853E-2DE1-7548-84AA-B1C8757D8A24}">
      <dsp:nvSpPr>
        <dsp:cNvPr id="0" name=""/>
        <dsp:cNvSpPr/>
      </dsp:nvSpPr>
      <dsp:spPr>
        <a:xfrm>
          <a:off x="0" y="519"/>
          <a:ext cx="11239926" cy="1215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ACBA42-205C-7F46-80BD-90310469DF0C}">
      <dsp:nvSpPr>
        <dsp:cNvPr id="0" name=""/>
        <dsp:cNvSpPr/>
      </dsp:nvSpPr>
      <dsp:spPr>
        <a:xfrm>
          <a:off x="367562" y="273913"/>
          <a:ext cx="668296" cy="66829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EA8D90-438C-2545-9797-BC1D7081C4D6}">
      <dsp:nvSpPr>
        <dsp:cNvPr id="0" name=""/>
        <dsp:cNvSpPr/>
      </dsp:nvSpPr>
      <dsp:spPr>
        <a:xfrm>
          <a:off x="1403421" y="519"/>
          <a:ext cx="5057967"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1111250">
            <a:lnSpc>
              <a:spcPct val="90000"/>
            </a:lnSpc>
            <a:spcBef>
              <a:spcPct val="0"/>
            </a:spcBef>
            <a:spcAft>
              <a:spcPct val="35000"/>
            </a:spcAft>
            <a:buNone/>
          </a:pPr>
          <a:r>
            <a:rPr lang="en-US" sz="2500" b="1" kern="1200" dirty="0">
              <a:latin typeface="+mn-lt"/>
            </a:rPr>
            <a:t>SCRO Competences</a:t>
          </a:r>
        </a:p>
      </dsp:txBody>
      <dsp:txXfrm>
        <a:off x="1403421" y="519"/>
        <a:ext cx="5057967" cy="1215083"/>
      </dsp:txXfrm>
    </dsp:sp>
    <dsp:sp modelId="{317715A3-2957-0E40-BCC7-B907A1F19125}">
      <dsp:nvSpPr>
        <dsp:cNvPr id="0" name=""/>
        <dsp:cNvSpPr/>
      </dsp:nvSpPr>
      <dsp:spPr>
        <a:xfrm>
          <a:off x="6461388" y="519"/>
          <a:ext cx="4778538"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711200">
            <a:lnSpc>
              <a:spcPct val="90000"/>
            </a:lnSpc>
            <a:spcBef>
              <a:spcPct val="0"/>
            </a:spcBef>
            <a:spcAft>
              <a:spcPct val="35000"/>
            </a:spcAft>
            <a:buNone/>
          </a:pPr>
          <a:r>
            <a:rPr lang="en-US" sz="1600" kern="1200" dirty="0" err="1"/>
            <a:t>Elencar</a:t>
          </a:r>
          <a:r>
            <a:rPr lang="en-US" sz="1600" kern="1200" dirty="0"/>
            <a:t> um conjunto de </a:t>
          </a:r>
          <a:r>
            <a:rPr lang="en-US" sz="1600" kern="1200" dirty="0" err="1"/>
            <a:t>Competências</a:t>
          </a:r>
          <a:r>
            <a:rPr lang="en-US" sz="1600" kern="1200" dirty="0"/>
            <a:t>, </a:t>
          </a:r>
          <a:r>
            <a:rPr lang="en-US" sz="1600" kern="1200" dirty="0" err="1"/>
            <a:t>habilidades</a:t>
          </a:r>
          <a:r>
            <a:rPr lang="en-US" sz="1600" kern="1200" dirty="0"/>
            <a:t> e </a:t>
          </a:r>
          <a:r>
            <a:rPr lang="en-US" sz="1600" kern="1200" dirty="0" err="1"/>
            <a:t>atitudes</a:t>
          </a:r>
          <a:r>
            <a:rPr lang="en-US" sz="1600" kern="1200" dirty="0"/>
            <a:t> para o </a:t>
          </a:r>
          <a:r>
            <a:rPr lang="en-US" sz="1600" kern="1200" dirty="0" err="1"/>
            <a:t>Profissional</a:t>
          </a:r>
          <a:r>
            <a:rPr lang="en-US" sz="1600" kern="1200" dirty="0"/>
            <a:t> </a:t>
          </a:r>
          <a:r>
            <a:rPr lang="en-US" sz="1600" kern="1200" dirty="0" err="1"/>
            <a:t>Responsável</a:t>
          </a:r>
          <a:r>
            <a:rPr lang="en-US" sz="1600" kern="1200" dirty="0"/>
            <a:t> pela </a:t>
          </a:r>
          <a:r>
            <a:rPr lang="en-US" sz="1600" kern="1200" dirty="0" err="1"/>
            <a:t>Resiliência</a:t>
          </a:r>
          <a:r>
            <a:rPr lang="en-US" sz="1600" kern="1200" dirty="0"/>
            <a:t> das </a:t>
          </a:r>
          <a:r>
            <a:rPr lang="en-US" sz="1600" kern="1200" dirty="0" err="1"/>
            <a:t>Cidades</a:t>
          </a:r>
          <a:r>
            <a:rPr lang="en-US" sz="1600" kern="1200" dirty="0"/>
            <a:t> </a:t>
          </a:r>
          <a:endParaRPr lang="en-US" sz="1600" b="1" kern="1200" dirty="0">
            <a:latin typeface="+mn-lt"/>
          </a:endParaRPr>
        </a:p>
      </dsp:txBody>
      <dsp:txXfrm>
        <a:off x="6461388" y="519"/>
        <a:ext cx="4778538" cy="1215083"/>
      </dsp:txXfrm>
    </dsp:sp>
    <dsp:sp modelId="{7696E68C-BE3D-4DEC-9234-555CAA8EA080}">
      <dsp:nvSpPr>
        <dsp:cNvPr id="0" name=""/>
        <dsp:cNvSpPr/>
      </dsp:nvSpPr>
      <dsp:spPr>
        <a:xfrm>
          <a:off x="0" y="1519374"/>
          <a:ext cx="11239926" cy="1215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927E5-FC0B-490B-97D6-1EB9E01D5BCF}">
      <dsp:nvSpPr>
        <dsp:cNvPr id="0" name=""/>
        <dsp:cNvSpPr/>
      </dsp:nvSpPr>
      <dsp:spPr>
        <a:xfrm>
          <a:off x="367562" y="1792767"/>
          <a:ext cx="668296" cy="6682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8272EA-95E5-4E4D-84C1-A78925E12216}">
      <dsp:nvSpPr>
        <dsp:cNvPr id="0" name=""/>
        <dsp:cNvSpPr/>
      </dsp:nvSpPr>
      <dsp:spPr>
        <a:xfrm>
          <a:off x="1403421" y="1519374"/>
          <a:ext cx="5057967"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1111250">
            <a:lnSpc>
              <a:spcPct val="90000"/>
            </a:lnSpc>
            <a:spcBef>
              <a:spcPct val="0"/>
            </a:spcBef>
            <a:spcAft>
              <a:spcPct val="35000"/>
            </a:spcAft>
            <a:buNone/>
          </a:pPr>
          <a:r>
            <a:rPr lang="en-US" sz="2500" b="1" kern="1200" dirty="0">
              <a:latin typeface="+mn-lt"/>
            </a:rPr>
            <a:t>Self Assessment Tool (SCRO)</a:t>
          </a:r>
        </a:p>
      </dsp:txBody>
      <dsp:txXfrm>
        <a:off x="1403421" y="1519374"/>
        <a:ext cx="5057967" cy="1215083"/>
      </dsp:txXfrm>
    </dsp:sp>
    <dsp:sp modelId="{D15D2EC3-3845-5B49-B6DB-B748BC4CF177}">
      <dsp:nvSpPr>
        <dsp:cNvPr id="0" name=""/>
        <dsp:cNvSpPr/>
      </dsp:nvSpPr>
      <dsp:spPr>
        <a:xfrm>
          <a:off x="6461388" y="1519374"/>
          <a:ext cx="4778538"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711200">
            <a:lnSpc>
              <a:spcPct val="90000"/>
            </a:lnSpc>
            <a:spcBef>
              <a:spcPct val="0"/>
            </a:spcBef>
            <a:spcAft>
              <a:spcPct val="35000"/>
            </a:spcAft>
            <a:buNone/>
          </a:pPr>
          <a:r>
            <a:rPr lang="en-GB" sz="1600" kern="1200" dirty="0" err="1"/>
            <a:t>Desenvolver</a:t>
          </a:r>
          <a:r>
            <a:rPr lang="en-GB" sz="1600" kern="1200" dirty="0"/>
            <a:t> um </a:t>
          </a:r>
          <a:r>
            <a:rPr lang="en-GB" sz="1600" kern="1200" dirty="0" err="1"/>
            <a:t>currículo</a:t>
          </a:r>
          <a:r>
            <a:rPr lang="en-GB" sz="1600" kern="1200" dirty="0"/>
            <a:t> </a:t>
          </a:r>
          <a:r>
            <a:rPr lang="en-GB" sz="1600" kern="1200" dirty="0" err="1"/>
            <a:t>inovador</a:t>
          </a:r>
          <a:r>
            <a:rPr lang="en-GB" sz="1600" kern="1200" dirty="0"/>
            <a:t> para SCROs, </a:t>
          </a:r>
          <a:r>
            <a:rPr lang="en-GB" sz="1600" kern="1200" dirty="0" err="1"/>
            <a:t>fornecendo</a:t>
          </a:r>
          <a:r>
            <a:rPr lang="en-GB" sz="1600" kern="1200" dirty="0"/>
            <a:t> ferramentas de </a:t>
          </a:r>
          <a:r>
            <a:rPr lang="en-GB" sz="1600" kern="1200" dirty="0" err="1"/>
            <a:t>aprendizado</a:t>
          </a:r>
          <a:r>
            <a:rPr lang="en-GB" sz="1600" kern="1200" dirty="0"/>
            <a:t> </a:t>
          </a:r>
          <a:r>
            <a:rPr lang="en-GB" sz="1600" kern="1200" dirty="0" err="1"/>
            <a:t>inovadoras</a:t>
          </a:r>
          <a:endParaRPr lang="en-US" sz="1600" b="1" kern="1200" dirty="0">
            <a:latin typeface="+mn-lt"/>
          </a:endParaRPr>
        </a:p>
      </dsp:txBody>
      <dsp:txXfrm>
        <a:off x="6461388" y="1519374"/>
        <a:ext cx="4778538" cy="1215083"/>
      </dsp:txXfrm>
    </dsp:sp>
    <dsp:sp modelId="{07202FE3-FE8E-46AB-855F-3DAD46763540}">
      <dsp:nvSpPr>
        <dsp:cNvPr id="0" name=""/>
        <dsp:cNvSpPr/>
      </dsp:nvSpPr>
      <dsp:spPr>
        <a:xfrm>
          <a:off x="0" y="3038228"/>
          <a:ext cx="11239926" cy="12150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754B3-7EB2-45F9-93F4-53125FD371B8}">
      <dsp:nvSpPr>
        <dsp:cNvPr id="0" name=""/>
        <dsp:cNvSpPr/>
      </dsp:nvSpPr>
      <dsp:spPr>
        <a:xfrm>
          <a:off x="367562" y="3311622"/>
          <a:ext cx="668296" cy="6682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989321-8F7E-4169-9810-126C9645A6A6}">
      <dsp:nvSpPr>
        <dsp:cNvPr id="0" name=""/>
        <dsp:cNvSpPr/>
      </dsp:nvSpPr>
      <dsp:spPr>
        <a:xfrm>
          <a:off x="1403421" y="3038228"/>
          <a:ext cx="5057967"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1111250">
            <a:lnSpc>
              <a:spcPct val="90000"/>
            </a:lnSpc>
            <a:spcBef>
              <a:spcPct val="0"/>
            </a:spcBef>
            <a:spcAft>
              <a:spcPct val="35000"/>
            </a:spcAft>
            <a:buNone/>
          </a:pPr>
          <a:r>
            <a:rPr lang="en-US" sz="2500" b="1" kern="1200" dirty="0">
              <a:latin typeface="+mn-lt"/>
            </a:rPr>
            <a:t>C</a:t>
          </a:r>
          <a:r>
            <a:rPr lang="en-US" sz="2500" b="1" i="0" kern="1200" baseline="0" dirty="0">
              <a:latin typeface="+mn-lt"/>
            </a:rPr>
            <a:t>ertification course (MOOC)</a:t>
          </a:r>
          <a:endParaRPr lang="en-US" sz="2500" b="1" kern="1200" dirty="0">
            <a:latin typeface="+mn-lt"/>
          </a:endParaRPr>
        </a:p>
      </dsp:txBody>
      <dsp:txXfrm>
        <a:off x="1403421" y="3038228"/>
        <a:ext cx="5057967" cy="1215083"/>
      </dsp:txXfrm>
    </dsp:sp>
    <dsp:sp modelId="{63B5B14C-BC1D-1E42-82DD-A6F5B2DE363D}">
      <dsp:nvSpPr>
        <dsp:cNvPr id="0" name=""/>
        <dsp:cNvSpPr/>
      </dsp:nvSpPr>
      <dsp:spPr>
        <a:xfrm>
          <a:off x="6461388" y="3038228"/>
          <a:ext cx="4778538" cy="1215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596" tIns="128596" rIns="128596" bIns="128596" numCol="1" spcCol="1270" anchor="ctr" anchorCtr="0">
          <a:noAutofit/>
        </a:bodyPr>
        <a:lstStyle/>
        <a:p>
          <a:pPr marL="0" lvl="0" indent="0" algn="l" defTabSz="711200">
            <a:lnSpc>
              <a:spcPct val="90000"/>
            </a:lnSpc>
            <a:spcBef>
              <a:spcPct val="0"/>
            </a:spcBef>
            <a:spcAft>
              <a:spcPct val="35000"/>
            </a:spcAft>
            <a:buNone/>
          </a:pPr>
          <a:r>
            <a:rPr lang="en-GB" sz="1600" kern="1200" dirty="0" err="1"/>
            <a:t>Fornecer</a:t>
          </a:r>
          <a:r>
            <a:rPr lang="en-GB" sz="1600" kern="1200" dirty="0"/>
            <a:t> de forma </a:t>
          </a:r>
          <a:r>
            <a:rPr lang="en-GB" sz="1600" kern="1200" dirty="0" err="1"/>
            <a:t>estruturada</a:t>
          </a:r>
          <a:r>
            <a:rPr lang="en-GB" sz="1600" kern="1200" dirty="0"/>
            <a:t> e </a:t>
          </a:r>
          <a:r>
            <a:rPr lang="en-GB" sz="1600" kern="1200" dirty="0" err="1"/>
            <a:t>sistemática</a:t>
          </a:r>
          <a:r>
            <a:rPr lang="en-GB" sz="1600" kern="1200" dirty="0"/>
            <a:t> para </a:t>
          </a:r>
          <a:r>
            <a:rPr lang="en-GB" sz="1600" kern="1200" dirty="0" err="1"/>
            <a:t>capacitar</a:t>
          </a:r>
          <a:r>
            <a:rPr lang="en-GB" sz="1600" kern="1200" dirty="0"/>
            <a:t> o professional</a:t>
          </a:r>
          <a:endParaRPr lang="en-US" sz="1600" b="1" kern="1200" dirty="0">
            <a:latin typeface="+mn-lt"/>
          </a:endParaRPr>
        </a:p>
        <a:p>
          <a:pPr marL="0" lvl="0" indent="0" algn="l" defTabSz="711200">
            <a:lnSpc>
              <a:spcPct val="90000"/>
            </a:lnSpc>
            <a:spcBef>
              <a:spcPct val="0"/>
            </a:spcBef>
            <a:spcAft>
              <a:spcPct val="35000"/>
            </a:spcAft>
            <a:buNone/>
          </a:pPr>
          <a:r>
            <a:rPr lang="en-US" sz="1600" kern="1200" dirty="0" err="1"/>
            <a:t>Promover</a:t>
          </a:r>
          <a:r>
            <a:rPr lang="en-US" sz="1600" kern="1200" dirty="0"/>
            <a:t> </a:t>
          </a:r>
          <a:r>
            <a:rPr lang="en-US" sz="1600" kern="1200" dirty="0" err="1"/>
            <a:t>colaboração</a:t>
          </a:r>
          <a:r>
            <a:rPr lang="en-US" sz="1600" kern="1200" dirty="0"/>
            <a:t> entre </a:t>
          </a:r>
          <a:r>
            <a:rPr lang="en-US" sz="1600" kern="1200" dirty="0" err="1"/>
            <a:t>os</a:t>
          </a:r>
          <a:r>
            <a:rPr lang="en-US" sz="1600" kern="1200" dirty="0"/>
            <a:t> </a:t>
          </a:r>
          <a:r>
            <a:rPr lang="en-US" sz="1600" kern="1200" dirty="0" err="1"/>
            <a:t>diversos</a:t>
          </a:r>
          <a:r>
            <a:rPr lang="en-US" sz="1600" kern="1200" dirty="0"/>
            <a:t> </a:t>
          </a:r>
          <a:r>
            <a:rPr lang="en-US" sz="1600" kern="1200" dirty="0" err="1"/>
            <a:t>países</a:t>
          </a:r>
          <a:r>
            <a:rPr lang="en-US" sz="1600" kern="1200" dirty="0"/>
            <a:t> da </a:t>
          </a:r>
          <a:r>
            <a:rPr lang="en-US" sz="1600" kern="1200" dirty="0" err="1"/>
            <a:t>europa</a:t>
          </a:r>
          <a:endParaRPr lang="en-US" sz="1600" b="1" kern="1200" dirty="0">
            <a:latin typeface="+mn-lt"/>
          </a:endParaRPr>
        </a:p>
      </dsp:txBody>
      <dsp:txXfrm>
        <a:off x="6461388" y="3038228"/>
        <a:ext cx="4778538" cy="12150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EAFD6-CFBB-4269-8C9A-65D0EE75D05F}">
      <dsp:nvSpPr>
        <dsp:cNvPr id="0" name=""/>
        <dsp:cNvSpPr/>
      </dsp:nvSpPr>
      <dsp:spPr>
        <a:xfrm rot="16200000">
          <a:off x="450056" y="-450056"/>
          <a:ext cx="1495425" cy="2395537"/>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Leadership &amp; Strategy</a:t>
          </a:r>
        </a:p>
      </dsp:txBody>
      <dsp:txXfrm rot="5400000">
        <a:off x="0" y="0"/>
        <a:ext cx="2395537" cy="1121568"/>
      </dsp:txXfrm>
    </dsp:sp>
    <dsp:sp modelId="{6CC65309-B4AC-4BA9-A35C-19F1C14F1E93}">
      <dsp:nvSpPr>
        <dsp:cNvPr id="0" name=""/>
        <dsp:cNvSpPr/>
      </dsp:nvSpPr>
      <dsp:spPr>
        <a:xfrm>
          <a:off x="2395537" y="0"/>
          <a:ext cx="2395537" cy="1495425"/>
        </a:xfrm>
        <a:prstGeom prst="round1Rect">
          <a:avLst/>
        </a:prstGeom>
        <a:solidFill>
          <a:schemeClr val="accent4">
            <a:hueOff val="548478"/>
            <a:satOff val="237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Infrastructure &amp; Environment</a:t>
          </a:r>
        </a:p>
      </dsp:txBody>
      <dsp:txXfrm>
        <a:off x="2395537" y="0"/>
        <a:ext cx="2395537" cy="1121568"/>
      </dsp:txXfrm>
    </dsp:sp>
    <dsp:sp modelId="{F54FC969-9900-4549-B8D4-895E2EF63E88}">
      <dsp:nvSpPr>
        <dsp:cNvPr id="0" name=""/>
        <dsp:cNvSpPr/>
      </dsp:nvSpPr>
      <dsp:spPr>
        <a:xfrm rot="10800000">
          <a:off x="0" y="1495425"/>
          <a:ext cx="2395537" cy="1495425"/>
        </a:xfrm>
        <a:prstGeom prst="round1Rect">
          <a:avLst/>
        </a:prstGeom>
        <a:solidFill>
          <a:schemeClr val="accent4">
            <a:hueOff val="1096956"/>
            <a:satOff val="4755"/>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Economy &amp; Society </a:t>
          </a:r>
        </a:p>
      </dsp:txBody>
      <dsp:txXfrm rot="10800000">
        <a:off x="0" y="1869281"/>
        <a:ext cx="2395537" cy="1121568"/>
      </dsp:txXfrm>
    </dsp:sp>
    <dsp:sp modelId="{47ABED38-A1CC-43C7-9FA4-01B568A2EDF7}">
      <dsp:nvSpPr>
        <dsp:cNvPr id="0" name=""/>
        <dsp:cNvSpPr/>
      </dsp:nvSpPr>
      <dsp:spPr>
        <a:xfrm rot="5400000">
          <a:off x="2845593" y="1045368"/>
          <a:ext cx="1495425" cy="2395537"/>
        </a:xfrm>
        <a:prstGeom prst="round1Rect">
          <a:avLst/>
        </a:prstGeom>
        <a:solidFill>
          <a:schemeClr val="accent4">
            <a:hueOff val="1645434"/>
            <a:satOff val="713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Transversal </a:t>
          </a:r>
        </a:p>
      </dsp:txBody>
      <dsp:txXfrm rot="-5400000">
        <a:off x="2395537" y="1869280"/>
        <a:ext cx="2395537" cy="1121568"/>
      </dsp:txXfrm>
    </dsp:sp>
    <dsp:sp modelId="{D18FBA75-2A73-47B6-884F-D54E4B2EE13E}">
      <dsp:nvSpPr>
        <dsp:cNvPr id="0" name=""/>
        <dsp:cNvSpPr/>
      </dsp:nvSpPr>
      <dsp:spPr>
        <a:xfrm>
          <a:off x="1603917" y="985683"/>
          <a:ext cx="1519738" cy="1055822"/>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CRISIS Core Competences</a:t>
          </a:r>
        </a:p>
      </dsp:txBody>
      <dsp:txXfrm>
        <a:off x="1655458" y="1037224"/>
        <a:ext cx="1416656" cy="9527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EAFD6-CFBB-4269-8C9A-65D0EE75D05F}">
      <dsp:nvSpPr>
        <dsp:cNvPr id="0" name=""/>
        <dsp:cNvSpPr/>
      </dsp:nvSpPr>
      <dsp:spPr>
        <a:xfrm rot="16200000">
          <a:off x="450056" y="-450056"/>
          <a:ext cx="1495425" cy="2395537"/>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t-PT" sz="1600" b="1" kern="1200" dirty="0" err="1"/>
            <a:t>Leadership</a:t>
          </a:r>
          <a:r>
            <a:rPr lang="pt-PT" sz="1600" b="1" kern="1200" dirty="0"/>
            <a:t> &amp; </a:t>
          </a:r>
          <a:r>
            <a:rPr lang="pt-PT" sz="1600" b="1" kern="1200" dirty="0" err="1"/>
            <a:t>Strategy</a:t>
          </a:r>
          <a:endParaRPr lang="en-GB" sz="1600" b="1" kern="1200" dirty="0"/>
        </a:p>
      </dsp:txBody>
      <dsp:txXfrm rot="5400000">
        <a:off x="0" y="0"/>
        <a:ext cx="2395537" cy="1121568"/>
      </dsp:txXfrm>
    </dsp:sp>
    <dsp:sp modelId="{6CC65309-B4AC-4BA9-A35C-19F1C14F1E93}">
      <dsp:nvSpPr>
        <dsp:cNvPr id="0" name=""/>
        <dsp:cNvSpPr/>
      </dsp:nvSpPr>
      <dsp:spPr>
        <a:xfrm>
          <a:off x="2395537" y="0"/>
          <a:ext cx="2395537" cy="1495425"/>
        </a:xfrm>
        <a:prstGeom prst="round1Rect">
          <a:avLst/>
        </a:prstGeom>
        <a:solidFill>
          <a:schemeClr val="accent4">
            <a:hueOff val="548478"/>
            <a:satOff val="237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t-PT" sz="1600" kern="1200" dirty="0" err="1"/>
            <a:t>Infrastructure</a:t>
          </a:r>
          <a:r>
            <a:rPr lang="pt-PT" sz="1600" kern="1200" dirty="0"/>
            <a:t> &amp; </a:t>
          </a:r>
          <a:r>
            <a:rPr lang="pt-PT" sz="1600" kern="1200" dirty="0" err="1"/>
            <a:t>Environment</a:t>
          </a:r>
          <a:endParaRPr lang="en-GB" sz="1600" kern="1200" dirty="0"/>
        </a:p>
      </dsp:txBody>
      <dsp:txXfrm>
        <a:off x="2395537" y="0"/>
        <a:ext cx="2395537" cy="1121568"/>
      </dsp:txXfrm>
    </dsp:sp>
    <dsp:sp modelId="{F54FC969-9900-4549-B8D4-895E2EF63E88}">
      <dsp:nvSpPr>
        <dsp:cNvPr id="0" name=""/>
        <dsp:cNvSpPr/>
      </dsp:nvSpPr>
      <dsp:spPr>
        <a:xfrm rot="10800000">
          <a:off x="0" y="1495425"/>
          <a:ext cx="2395537" cy="1495425"/>
        </a:xfrm>
        <a:prstGeom prst="round1Rect">
          <a:avLst/>
        </a:prstGeom>
        <a:solidFill>
          <a:schemeClr val="accent4">
            <a:hueOff val="1096956"/>
            <a:satOff val="4755"/>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t-PT" sz="1600" kern="1200" dirty="0" err="1"/>
            <a:t>Economy</a:t>
          </a:r>
          <a:r>
            <a:rPr lang="pt-PT" sz="1600" kern="1200" dirty="0"/>
            <a:t> &amp; </a:t>
          </a:r>
          <a:r>
            <a:rPr lang="pt-PT" sz="1600" kern="1200" dirty="0" err="1"/>
            <a:t>Society</a:t>
          </a:r>
          <a:r>
            <a:rPr lang="pt-PT" sz="1600" kern="1200" dirty="0"/>
            <a:t> </a:t>
          </a:r>
        </a:p>
      </dsp:txBody>
      <dsp:txXfrm rot="10800000">
        <a:off x="0" y="1869281"/>
        <a:ext cx="2395537" cy="1121568"/>
      </dsp:txXfrm>
    </dsp:sp>
    <dsp:sp modelId="{47ABED38-A1CC-43C7-9FA4-01B568A2EDF7}">
      <dsp:nvSpPr>
        <dsp:cNvPr id="0" name=""/>
        <dsp:cNvSpPr/>
      </dsp:nvSpPr>
      <dsp:spPr>
        <a:xfrm rot="5400000">
          <a:off x="2845593" y="1045368"/>
          <a:ext cx="1495425" cy="2395537"/>
        </a:xfrm>
        <a:prstGeom prst="round1Rect">
          <a:avLst/>
        </a:prstGeom>
        <a:solidFill>
          <a:schemeClr val="accent4">
            <a:hueOff val="1645434"/>
            <a:satOff val="713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Transversal </a:t>
          </a:r>
        </a:p>
      </dsp:txBody>
      <dsp:txXfrm rot="-5400000">
        <a:off x="2395537" y="1869280"/>
        <a:ext cx="2395537" cy="1121568"/>
      </dsp:txXfrm>
    </dsp:sp>
    <dsp:sp modelId="{D18FBA75-2A73-47B6-884F-D54E4B2EE13E}">
      <dsp:nvSpPr>
        <dsp:cNvPr id="0" name=""/>
        <dsp:cNvSpPr/>
      </dsp:nvSpPr>
      <dsp:spPr>
        <a:xfrm>
          <a:off x="1603917" y="985683"/>
          <a:ext cx="1519738" cy="1055822"/>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CRISIS Core Competences</a:t>
          </a:r>
        </a:p>
      </dsp:txBody>
      <dsp:txXfrm>
        <a:off x="1655458" y="1037224"/>
        <a:ext cx="1416656" cy="9527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EAFD6-CFBB-4269-8C9A-65D0EE75D05F}">
      <dsp:nvSpPr>
        <dsp:cNvPr id="0" name=""/>
        <dsp:cNvSpPr/>
      </dsp:nvSpPr>
      <dsp:spPr>
        <a:xfrm rot="16200000">
          <a:off x="450056" y="-450056"/>
          <a:ext cx="1495425" cy="2395537"/>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t-PT" sz="1600" b="0" kern="1200" dirty="0" err="1"/>
            <a:t>Leadership</a:t>
          </a:r>
          <a:r>
            <a:rPr lang="pt-PT" sz="1600" b="0" kern="1200" dirty="0"/>
            <a:t> &amp; </a:t>
          </a:r>
          <a:r>
            <a:rPr lang="pt-PT" sz="1600" b="0" kern="1200" dirty="0" err="1"/>
            <a:t>Strategy</a:t>
          </a:r>
          <a:endParaRPr lang="en-GB" sz="1600" b="0" kern="1200" dirty="0"/>
        </a:p>
      </dsp:txBody>
      <dsp:txXfrm rot="5400000">
        <a:off x="0" y="0"/>
        <a:ext cx="2395537" cy="1121568"/>
      </dsp:txXfrm>
    </dsp:sp>
    <dsp:sp modelId="{6CC65309-B4AC-4BA9-A35C-19F1C14F1E93}">
      <dsp:nvSpPr>
        <dsp:cNvPr id="0" name=""/>
        <dsp:cNvSpPr/>
      </dsp:nvSpPr>
      <dsp:spPr>
        <a:xfrm>
          <a:off x="2395537" y="0"/>
          <a:ext cx="2395537" cy="1495425"/>
        </a:xfrm>
        <a:prstGeom prst="round1Rect">
          <a:avLst/>
        </a:prstGeom>
        <a:solidFill>
          <a:schemeClr val="accent4">
            <a:hueOff val="548478"/>
            <a:satOff val="237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t-PT" sz="1600" b="1" kern="1200" dirty="0" err="1"/>
            <a:t>Infrastructure</a:t>
          </a:r>
          <a:r>
            <a:rPr lang="pt-PT" sz="1600" b="1" kern="1200" dirty="0"/>
            <a:t> &amp; </a:t>
          </a:r>
          <a:r>
            <a:rPr lang="pt-PT" sz="1600" b="1" kern="1200" dirty="0" err="1"/>
            <a:t>Environment</a:t>
          </a:r>
          <a:endParaRPr lang="en-GB" sz="1600" b="1" kern="1200" dirty="0"/>
        </a:p>
      </dsp:txBody>
      <dsp:txXfrm>
        <a:off x="2395537" y="0"/>
        <a:ext cx="2395537" cy="1121568"/>
      </dsp:txXfrm>
    </dsp:sp>
    <dsp:sp modelId="{F54FC969-9900-4549-B8D4-895E2EF63E88}">
      <dsp:nvSpPr>
        <dsp:cNvPr id="0" name=""/>
        <dsp:cNvSpPr/>
      </dsp:nvSpPr>
      <dsp:spPr>
        <a:xfrm rot="10800000">
          <a:off x="0" y="1495425"/>
          <a:ext cx="2395537" cy="1495425"/>
        </a:xfrm>
        <a:prstGeom prst="round1Rect">
          <a:avLst/>
        </a:prstGeom>
        <a:solidFill>
          <a:schemeClr val="accent4">
            <a:hueOff val="1096956"/>
            <a:satOff val="4755"/>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t-PT" sz="1600" kern="1200" dirty="0" err="1"/>
            <a:t>Economy</a:t>
          </a:r>
          <a:r>
            <a:rPr lang="pt-PT" sz="1600" kern="1200" dirty="0"/>
            <a:t> &amp; </a:t>
          </a:r>
          <a:r>
            <a:rPr lang="pt-PT" sz="1600" kern="1200" dirty="0" err="1"/>
            <a:t>Society</a:t>
          </a:r>
          <a:r>
            <a:rPr lang="pt-PT" sz="1600" kern="1200" dirty="0"/>
            <a:t> </a:t>
          </a:r>
        </a:p>
      </dsp:txBody>
      <dsp:txXfrm rot="10800000">
        <a:off x="0" y="1869281"/>
        <a:ext cx="2395537" cy="1121568"/>
      </dsp:txXfrm>
    </dsp:sp>
    <dsp:sp modelId="{47ABED38-A1CC-43C7-9FA4-01B568A2EDF7}">
      <dsp:nvSpPr>
        <dsp:cNvPr id="0" name=""/>
        <dsp:cNvSpPr/>
      </dsp:nvSpPr>
      <dsp:spPr>
        <a:xfrm rot="5400000">
          <a:off x="2845593" y="1045368"/>
          <a:ext cx="1495425" cy="2395537"/>
        </a:xfrm>
        <a:prstGeom prst="round1Rect">
          <a:avLst/>
        </a:prstGeom>
        <a:solidFill>
          <a:schemeClr val="accent4">
            <a:hueOff val="1645434"/>
            <a:satOff val="713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Transversal </a:t>
          </a:r>
        </a:p>
      </dsp:txBody>
      <dsp:txXfrm rot="-5400000">
        <a:off x="2395537" y="1869280"/>
        <a:ext cx="2395537" cy="1121568"/>
      </dsp:txXfrm>
    </dsp:sp>
    <dsp:sp modelId="{D18FBA75-2A73-47B6-884F-D54E4B2EE13E}">
      <dsp:nvSpPr>
        <dsp:cNvPr id="0" name=""/>
        <dsp:cNvSpPr/>
      </dsp:nvSpPr>
      <dsp:spPr>
        <a:xfrm>
          <a:off x="1603917" y="985683"/>
          <a:ext cx="1519738" cy="1055822"/>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CRISIS Core Competences</a:t>
          </a:r>
        </a:p>
      </dsp:txBody>
      <dsp:txXfrm>
        <a:off x="1655458" y="1037224"/>
        <a:ext cx="1416656" cy="9527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EAFD6-CFBB-4269-8C9A-65D0EE75D05F}">
      <dsp:nvSpPr>
        <dsp:cNvPr id="0" name=""/>
        <dsp:cNvSpPr/>
      </dsp:nvSpPr>
      <dsp:spPr>
        <a:xfrm rot="16200000">
          <a:off x="450056" y="-450056"/>
          <a:ext cx="1495425" cy="2395537"/>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t-PT" sz="1600" b="0" kern="1200" dirty="0" err="1"/>
            <a:t>Leadership</a:t>
          </a:r>
          <a:r>
            <a:rPr lang="pt-PT" sz="1600" b="0" kern="1200" dirty="0"/>
            <a:t> &amp; </a:t>
          </a:r>
          <a:r>
            <a:rPr lang="pt-PT" sz="1600" b="0" kern="1200" dirty="0" err="1"/>
            <a:t>Strategy</a:t>
          </a:r>
          <a:endParaRPr lang="en-GB" sz="1600" b="0" kern="1200" dirty="0"/>
        </a:p>
      </dsp:txBody>
      <dsp:txXfrm rot="5400000">
        <a:off x="0" y="0"/>
        <a:ext cx="2395537" cy="1121568"/>
      </dsp:txXfrm>
    </dsp:sp>
    <dsp:sp modelId="{6CC65309-B4AC-4BA9-A35C-19F1C14F1E93}">
      <dsp:nvSpPr>
        <dsp:cNvPr id="0" name=""/>
        <dsp:cNvSpPr/>
      </dsp:nvSpPr>
      <dsp:spPr>
        <a:xfrm>
          <a:off x="2395537" y="0"/>
          <a:ext cx="2395537" cy="1495425"/>
        </a:xfrm>
        <a:prstGeom prst="round1Rect">
          <a:avLst/>
        </a:prstGeom>
        <a:solidFill>
          <a:schemeClr val="accent4">
            <a:hueOff val="548478"/>
            <a:satOff val="237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t-PT" sz="1600" b="0" kern="1200" dirty="0" err="1"/>
            <a:t>Infrastructure</a:t>
          </a:r>
          <a:r>
            <a:rPr lang="pt-PT" sz="1600" b="0" kern="1200" dirty="0"/>
            <a:t> &amp; </a:t>
          </a:r>
          <a:r>
            <a:rPr lang="pt-PT" sz="1600" b="0" kern="1200" dirty="0" err="1"/>
            <a:t>Environment</a:t>
          </a:r>
          <a:endParaRPr lang="en-GB" sz="1600" b="0" kern="1200" dirty="0"/>
        </a:p>
      </dsp:txBody>
      <dsp:txXfrm>
        <a:off x="2395537" y="0"/>
        <a:ext cx="2395537" cy="1121568"/>
      </dsp:txXfrm>
    </dsp:sp>
    <dsp:sp modelId="{F54FC969-9900-4549-B8D4-895E2EF63E88}">
      <dsp:nvSpPr>
        <dsp:cNvPr id="0" name=""/>
        <dsp:cNvSpPr/>
      </dsp:nvSpPr>
      <dsp:spPr>
        <a:xfrm rot="10800000">
          <a:off x="0" y="1495425"/>
          <a:ext cx="2395537" cy="1495425"/>
        </a:xfrm>
        <a:prstGeom prst="round1Rect">
          <a:avLst/>
        </a:prstGeom>
        <a:solidFill>
          <a:schemeClr val="accent4">
            <a:hueOff val="1096956"/>
            <a:satOff val="4755"/>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t-PT" sz="1600" b="1" kern="1200" dirty="0" err="1"/>
            <a:t>Economy</a:t>
          </a:r>
          <a:r>
            <a:rPr lang="pt-PT" sz="1600" b="1" kern="1200" dirty="0"/>
            <a:t> &amp; </a:t>
          </a:r>
          <a:r>
            <a:rPr lang="pt-PT" sz="1600" b="1" kern="1200" dirty="0" err="1"/>
            <a:t>Society</a:t>
          </a:r>
          <a:r>
            <a:rPr lang="pt-PT" sz="1600" b="1" kern="1200" dirty="0"/>
            <a:t> </a:t>
          </a:r>
        </a:p>
      </dsp:txBody>
      <dsp:txXfrm rot="10800000">
        <a:off x="0" y="1869281"/>
        <a:ext cx="2395537" cy="1121568"/>
      </dsp:txXfrm>
    </dsp:sp>
    <dsp:sp modelId="{47ABED38-A1CC-43C7-9FA4-01B568A2EDF7}">
      <dsp:nvSpPr>
        <dsp:cNvPr id="0" name=""/>
        <dsp:cNvSpPr/>
      </dsp:nvSpPr>
      <dsp:spPr>
        <a:xfrm rot="5400000">
          <a:off x="2845593" y="1045368"/>
          <a:ext cx="1495425" cy="2395537"/>
        </a:xfrm>
        <a:prstGeom prst="round1Rect">
          <a:avLst/>
        </a:prstGeom>
        <a:solidFill>
          <a:schemeClr val="accent4">
            <a:hueOff val="1645434"/>
            <a:satOff val="713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Transversal </a:t>
          </a:r>
        </a:p>
      </dsp:txBody>
      <dsp:txXfrm rot="-5400000">
        <a:off x="2395537" y="1869280"/>
        <a:ext cx="2395537" cy="1121568"/>
      </dsp:txXfrm>
    </dsp:sp>
    <dsp:sp modelId="{D18FBA75-2A73-47B6-884F-D54E4B2EE13E}">
      <dsp:nvSpPr>
        <dsp:cNvPr id="0" name=""/>
        <dsp:cNvSpPr/>
      </dsp:nvSpPr>
      <dsp:spPr>
        <a:xfrm>
          <a:off x="1603917" y="985683"/>
          <a:ext cx="1519738" cy="1055822"/>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CRISIS Core Competences</a:t>
          </a:r>
        </a:p>
      </dsp:txBody>
      <dsp:txXfrm>
        <a:off x="1655458" y="1037224"/>
        <a:ext cx="1416656" cy="9527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EAFD6-CFBB-4269-8C9A-65D0EE75D05F}">
      <dsp:nvSpPr>
        <dsp:cNvPr id="0" name=""/>
        <dsp:cNvSpPr/>
      </dsp:nvSpPr>
      <dsp:spPr>
        <a:xfrm rot="16200000">
          <a:off x="450056" y="-450056"/>
          <a:ext cx="1495425" cy="2395537"/>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0" kern="1200" dirty="0"/>
            <a:t>SC Resilience Management</a:t>
          </a:r>
        </a:p>
      </dsp:txBody>
      <dsp:txXfrm rot="5400000">
        <a:off x="0" y="0"/>
        <a:ext cx="2395537" cy="1121568"/>
      </dsp:txXfrm>
    </dsp:sp>
    <dsp:sp modelId="{6CC65309-B4AC-4BA9-A35C-19F1C14F1E93}">
      <dsp:nvSpPr>
        <dsp:cNvPr id="0" name=""/>
        <dsp:cNvSpPr/>
      </dsp:nvSpPr>
      <dsp:spPr>
        <a:xfrm>
          <a:off x="2395537" y="0"/>
          <a:ext cx="2395537" cy="1495425"/>
        </a:xfrm>
        <a:prstGeom prst="round1Rect">
          <a:avLst/>
        </a:prstGeom>
        <a:solidFill>
          <a:schemeClr val="accent4">
            <a:hueOff val="548478"/>
            <a:satOff val="2377"/>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SC Organisation</a:t>
          </a:r>
        </a:p>
      </dsp:txBody>
      <dsp:txXfrm>
        <a:off x="2395537" y="0"/>
        <a:ext cx="2395537" cy="1121568"/>
      </dsp:txXfrm>
    </dsp:sp>
    <dsp:sp modelId="{F54FC969-9900-4549-B8D4-895E2EF63E88}">
      <dsp:nvSpPr>
        <dsp:cNvPr id="0" name=""/>
        <dsp:cNvSpPr/>
      </dsp:nvSpPr>
      <dsp:spPr>
        <a:xfrm rot="10800000">
          <a:off x="0" y="1495425"/>
          <a:ext cx="2395537" cy="1495425"/>
        </a:xfrm>
        <a:prstGeom prst="round1Rect">
          <a:avLst/>
        </a:prstGeom>
        <a:solidFill>
          <a:schemeClr val="accent4">
            <a:hueOff val="1096956"/>
            <a:satOff val="4755"/>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t>SC Business and Financial Management </a:t>
          </a:r>
        </a:p>
      </dsp:txBody>
      <dsp:txXfrm rot="10800000">
        <a:off x="0" y="1869281"/>
        <a:ext cx="2395537" cy="1121568"/>
      </dsp:txXfrm>
    </dsp:sp>
    <dsp:sp modelId="{47ABED38-A1CC-43C7-9FA4-01B568A2EDF7}">
      <dsp:nvSpPr>
        <dsp:cNvPr id="0" name=""/>
        <dsp:cNvSpPr/>
      </dsp:nvSpPr>
      <dsp:spPr>
        <a:xfrm rot="5400000">
          <a:off x="2845593" y="1045368"/>
          <a:ext cx="1495425" cy="2395537"/>
        </a:xfrm>
        <a:prstGeom prst="round1Rect">
          <a:avLst/>
        </a:prstGeom>
        <a:solidFill>
          <a:schemeClr val="accent4">
            <a:hueOff val="1645434"/>
            <a:satOff val="713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t>Transversal</a:t>
          </a:r>
          <a:r>
            <a:rPr lang="en-GB" sz="1600" kern="1200" dirty="0"/>
            <a:t> </a:t>
          </a:r>
        </a:p>
      </dsp:txBody>
      <dsp:txXfrm rot="-5400000">
        <a:off x="2395537" y="1869280"/>
        <a:ext cx="2395537" cy="1121568"/>
      </dsp:txXfrm>
    </dsp:sp>
    <dsp:sp modelId="{D18FBA75-2A73-47B6-884F-D54E4B2EE13E}">
      <dsp:nvSpPr>
        <dsp:cNvPr id="0" name=""/>
        <dsp:cNvSpPr/>
      </dsp:nvSpPr>
      <dsp:spPr>
        <a:xfrm>
          <a:off x="1603917" y="985683"/>
          <a:ext cx="1519738" cy="1055822"/>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CRISIS Core Competences</a:t>
          </a:r>
        </a:p>
      </dsp:txBody>
      <dsp:txXfrm>
        <a:off x="1655458" y="1037224"/>
        <a:ext cx="1416656" cy="9527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96460-AC24-9647-B18D-7E8F1355C744}" type="datetimeFigureOut">
              <a:rPr lang="en-CY" smtClean="0"/>
              <a:t>5/19/23</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A8B8F-35F6-9C44-A75B-C0219011CBFE}" type="slidenum">
              <a:rPr lang="en-CY" smtClean="0"/>
              <a:t>‹#›</a:t>
            </a:fld>
            <a:endParaRPr lang="en-CY"/>
          </a:p>
        </p:txBody>
      </p:sp>
    </p:spTree>
    <p:extLst>
      <p:ext uri="{BB962C8B-B14F-4D97-AF65-F5344CB8AC3E}">
        <p14:creationId xmlns:p14="http://schemas.microsoft.com/office/powerpoint/2010/main" val="268386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67FA8B8F-35F6-9C44-A75B-C0219011CBFE}" type="slidenum">
              <a:rPr lang="en-CY" smtClean="0"/>
              <a:t>5</a:t>
            </a:fld>
            <a:endParaRPr lang="en-CY"/>
          </a:p>
        </p:txBody>
      </p:sp>
    </p:spTree>
    <p:extLst>
      <p:ext uri="{BB962C8B-B14F-4D97-AF65-F5344CB8AC3E}">
        <p14:creationId xmlns:p14="http://schemas.microsoft.com/office/powerpoint/2010/main" val="3088397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E6558579-1F96-4FEE-9F83-71893FE5E9EA}" type="slidenum">
              <a:rPr lang="el-GR" smtClean="0"/>
              <a:t>6</a:t>
            </a:fld>
            <a:endParaRPr lang="el-GR"/>
          </a:p>
        </p:txBody>
      </p:sp>
    </p:spTree>
    <p:extLst>
      <p:ext uri="{BB962C8B-B14F-4D97-AF65-F5344CB8AC3E}">
        <p14:creationId xmlns:p14="http://schemas.microsoft.com/office/powerpoint/2010/main" val="218253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E6558579-1F96-4FEE-9F83-71893FE5E9EA}" type="slidenum">
              <a:rPr lang="el-GR" smtClean="0"/>
              <a:t>8</a:t>
            </a:fld>
            <a:endParaRPr lang="el-GR"/>
          </a:p>
        </p:txBody>
      </p:sp>
    </p:spTree>
    <p:extLst>
      <p:ext uri="{BB962C8B-B14F-4D97-AF65-F5344CB8AC3E}">
        <p14:creationId xmlns:p14="http://schemas.microsoft.com/office/powerpoint/2010/main" val="255669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34343"/>
                </a:solidFill>
                <a:effectLst/>
                <a:latin typeface="Verdana" panose="020B0604030504040204" pitchFamily="34" charset="0"/>
                <a:ea typeface="Verdana" panose="020B0604030504040204" pitchFamily="34" charset="0"/>
                <a:cs typeface="Verdana" panose="020B0604030504040204" pitchFamily="34" charset="0"/>
              </a:rPr>
              <a:t>This group contains the competencies that a smart city professional's educational background should provide, in order to deal effectively with the abrupt changes, pressures, and strains that a smart city will experience. It involves designing, managing, coordinating, and directing actions across many organizations within the city's ecosystem in order to achieve the required level of resilience and overcome unpleasant situations.</a:t>
            </a:r>
            <a:r>
              <a:rPr lang="en-PT" sz="2800" dirty="0">
                <a:effectLst/>
              </a:rPr>
              <a:t> </a:t>
            </a:r>
            <a:endParaRPr lang="en-PT" dirty="0"/>
          </a:p>
        </p:txBody>
      </p:sp>
      <p:sp>
        <p:nvSpPr>
          <p:cNvPr id="4" name="Slide Number Placeholder 3"/>
          <p:cNvSpPr>
            <a:spLocks noGrp="1"/>
          </p:cNvSpPr>
          <p:nvPr>
            <p:ph type="sldNum" sz="quarter" idx="5"/>
          </p:nvPr>
        </p:nvSpPr>
        <p:spPr/>
        <p:txBody>
          <a:bodyPr/>
          <a:lstStyle/>
          <a:p>
            <a:fld id="{67FA8B8F-35F6-9C44-A75B-C0219011CBFE}" type="slidenum">
              <a:rPr lang="en-CY" smtClean="0"/>
              <a:t>11</a:t>
            </a:fld>
            <a:endParaRPr lang="en-CY"/>
          </a:p>
        </p:txBody>
      </p:sp>
    </p:spTree>
    <p:extLst>
      <p:ext uri="{BB962C8B-B14F-4D97-AF65-F5344CB8AC3E}">
        <p14:creationId xmlns:p14="http://schemas.microsoft.com/office/powerpoint/2010/main" val="14215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34343"/>
                </a:solidFill>
                <a:effectLst/>
                <a:latin typeface="Verdana" panose="020B0604030504040204" pitchFamily="34" charset="0"/>
                <a:ea typeface="Verdana" panose="020B0604030504040204" pitchFamily="34" charset="0"/>
                <a:cs typeface="Verdana" panose="020B0604030504040204" pitchFamily="34" charset="0"/>
              </a:rPr>
              <a:t>The set of Smart City skills includes necessary abilities required of a higher-ranking official in order to create and implement a roadmap of projects, tasks, and activities necessary to change a city into a smart one and reach the intended result of resilient.</a:t>
            </a:r>
            <a:r>
              <a:rPr lang="en-PT" dirty="0">
                <a:effectLst/>
              </a:rPr>
              <a:t> </a:t>
            </a:r>
            <a:endParaRPr lang="en-PT" dirty="0"/>
          </a:p>
        </p:txBody>
      </p:sp>
      <p:sp>
        <p:nvSpPr>
          <p:cNvPr id="4" name="Slide Number Placeholder 3"/>
          <p:cNvSpPr>
            <a:spLocks noGrp="1"/>
          </p:cNvSpPr>
          <p:nvPr>
            <p:ph type="sldNum" sz="quarter" idx="5"/>
          </p:nvPr>
        </p:nvSpPr>
        <p:spPr/>
        <p:txBody>
          <a:bodyPr/>
          <a:lstStyle/>
          <a:p>
            <a:fld id="{67FA8B8F-35F6-9C44-A75B-C0219011CBFE}" type="slidenum">
              <a:rPr lang="en-CY" smtClean="0"/>
              <a:t>12</a:t>
            </a:fld>
            <a:endParaRPr lang="en-CY"/>
          </a:p>
        </p:txBody>
      </p:sp>
    </p:spTree>
    <p:extLst>
      <p:ext uri="{BB962C8B-B14F-4D97-AF65-F5344CB8AC3E}">
        <p14:creationId xmlns:p14="http://schemas.microsoft.com/office/powerpoint/2010/main" val="72826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34343"/>
                </a:solidFill>
                <a:effectLst/>
                <a:latin typeface="Verdana" panose="020B0604030504040204" pitchFamily="34" charset="0"/>
                <a:ea typeface="Verdana" panose="020B0604030504040204" pitchFamily="34" charset="0"/>
                <a:cs typeface="Verdana" panose="020B0604030504040204" pitchFamily="34" charset="0"/>
              </a:rPr>
              <a:t>Business management abilities are those that a professional in charge of an organization should possess in order to ensure that the firm's objectives are realized. Financial management abilities, on the other hand, are concerned with planning, organizing, directing, and managing financial activities such as money procurement and utilization, as well as applying general management principles to the organization's financial resources.</a:t>
            </a:r>
            <a:endParaRPr lang="en-PT" sz="1800" dirty="0">
              <a:solidFill>
                <a:srgbClr val="434343"/>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67FA8B8F-35F6-9C44-A75B-C0219011CBFE}" type="slidenum">
              <a:rPr lang="en-CY" smtClean="0"/>
              <a:t>13</a:t>
            </a:fld>
            <a:endParaRPr lang="en-CY"/>
          </a:p>
        </p:txBody>
      </p:sp>
    </p:spTree>
    <p:extLst>
      <p:ext uri="{BB962C8B-B14F-4D97-AF65-F5344CB8AC3E}">
        <p14:creationId xmlns:p14="http://schemas.microsoft.com/office/powerpoint/2010/main" val="728597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34343"/>
                </a:solidFill>
                <a:effectLst/>
                <a:latin typeface="Verdana" panose="020B0604030504040204" pitchFamily="34" charset="0"/>
                <a:ea typeface="Verdana" panose="020B0604030504040204" pitchFamily="34" charset="0"/>
                <a:cs typeface="Verdana" panose="020B0604030504040204" pitchFamily="34" charset="0"/>
              </a:rPr>
              <a:t>According to UNESCO the skills are those typically considered as not specifically related to a particular job, task, academic discipline or area of knowledge but as skills that can be used in a wide variety of situations and work settings. These skills are increasingly in high demand for learners to successfully adapt to changes and to lead meaningful and productive lives.</a:t>
            </a:r>
            <a:endParaRPr lang="en-PT" sz="1800" dirty="0">
              <a:solidFill>
                <a:srgbClr val="434343"/>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67FA8B8F-35F6-9C44-A75B-C0219011CBFE}" type="slidenum">
              <a:rPr lang="en-CY" smtClean="0"/>
              <a:t>14</a:t>
            </a:fld>
            <a:endParaRPr lang="en-CY"/>
          </a:p>
        </p:txBody>
      </p:sp>
    </p:spTree>
    <p:extLst>
      <p:ext uri="{BB962C8B-B14F-4D97-AF65-F5344CB8AC3E}">
        <p14:creationId xmlns:p14="http://schemas.microsoft.com/office/powerpoint/2010/main" val="1517745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info@crisisproject.eu" TargetMode="External"/><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hyperlink" Target="http://www.crisisproject.eu/"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8302-A05A-FB47-9363-656DB7EA538B}"/>
              </a:ext>
            </a:extLst>
          </p:cNvPr>
          <p:cNvSpPr>
            <a:spLocks noGrp="1"/>
          </p:cNvSpPr>
          <p:nvPr>
            <p:ph type="ctrTitle"/>
          </p:nvPr>
        </p:nvSpPr>
        <p:spPr>
          <a:xfrm>
            <a:off x="1524000" y="1497461"/>
            <a:ext cx="9144000" cy="2012501"/>
          </a:xfrm>
        </p:spPr>
        <p:txBody>
          <a:bodyPr anchor="b"/>
          <a:lstStyle>
            <a:lvl1pPr algn="ctr">
              <a:defRPr sz="6000">
                <a:solidFill>
                  <a:srgbClr val="002060"/>
                </a:solidFill>
              </a:defRPr>
            </a:lvl1pPr>
          </a:lstStyle>
          <a:p>
            <a:r>
              <a:rPr lang="en-GB"/>
              <a:t>Click to edit Master title style</a:t>
            </a:r>
            <a:endParaRPr lang="en-CY" dirty="0"/>
          </a:p>
        </p:txBody>
      </p:sp>
      <p:sp>
        <p:nvSpPr>
          <p:cNvPr id="3" name="Subtitle 2">
            <a:extLst>
              <a:ext uri="{FF2B5EF4-FFF2-40B4-BE49-F238E27FC236}">
                <a16:creationId xmlns:a16="http://schemas.microsoft.com/office/drawing/2014/main" id="{84D02D9A-32FE-9C46-AF1E-A333839DFE99}"/>
              </a:ext>
            </a:extLst>
          </p:cNvPr>
          <p:cNvSpPr>
            <a:spLocks noGrp="1"/>
          </p:cNvSpPr>
          <p:nvPr>
            <p:ph type="subTitle" idx="1"/>
          </p:nvPr>
        </p:nvSpPr>
        <p:spPr>
          <a:xfrm>
            <a:off x="1524000" y="3602038"/>
            <a:ext cx="9144000" cy="1655762"/>
          </a:xfrm>
        </p:spPr>
        <p:txBody>
          <a:bodyPr/>
          <a:lstStyle>
            <a:lvl1pPr marL="0" indent="0" algn="ctr">
              <a:buNone/>
              <a:defRPr sz="24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Y" dirty="0"/>
          </a:p>
        </p:txBody>
      </p:sp>
      <p:sp>
        <p:nvSpPr>
          <p:cNvPr id="6" name="Slide Number Placeholder 5">
            <a:extLst>
              <a:ext uri="{FF2B5EF4-FFF2-40B4-BE49-F238E27FC236}">
                <a16:creationId xmlns:a16="http://schemas.microsoft.com/office/drawing/2014/main" id="{CAD9E2E3-9D38-DC4A-AB0C-80C532041802}"/>
              </a:ext>
            </a:extLst>
          </p:cNvPr>
          <p:cNvSpPr>
            <a:spLocks noGrp="1"/>
          </p:cNvSpPr>
          <p:nvPr>
            <p:ph type="sldNum" sz="quarter" idx="12"/>
          </p:nvPr>
        </p:nvSpPr>
        <p:spPr>
          <a:xfrm>
            <a:off x="11526981" y="6377513"/>
            <a:ext cx="497587" cy="365125"/>
          </a:xfrm>
        </p:spPr>
        <p:txBody>
          <a:bodyPr/>
          <a:lstStyle/>
          <a:p>
            <a:fld id="{A2200B0B-05A8-B548-AFCD-0B4DD3710B69}" type="slidenum">
              <a:rPr lang="en-CY" smtClean="0"/>
              <a:t>‹#›</a:t>
            </a:fld>
            <a:endParaRPr lang="en-CY"/>
          </a:p>
        </p:txBody>
      </p:sp>
      <p:pic>
        <p:nvPicPr>
          <p:cNvPr id="7" name="Picture 6">
            <a:extLst>
              <a:ext uri="{FF2B5EF4-FFF2-40B4-BE49-F238E27FC236}">
                <a16:creationId xmlns:a16="http://schemas.microsoft.com/office/drawing/2014/main" id="{6D2F4B7D-7936-7F4C-AFDB-712BC82B15A4}"/>
              </a:ext>
            </a:extLst>
          </p:cNvPr>
          <p:cNvPicPr>
            <a:picLocks noChangeAspect="1"/>
          </p:cNvPicPr>
          <p:nvPr userDrawn="1"/>
        </p:nvPicPr>
        <p:blipFill>
          <a:blip r:embed="rId2"/>
          <a:stretch>
            <a:fillRect/>
          </a:stretch>
        </p:blipFill>
        <p:spPr>
          <a:xfrm>
            <a:off x="0" y="150636"/>
            <a:ext cx="2547257" cy="1346826"/>
          </a:xfrm>
          <a:prstGeom prst="rect">
            <a:avLst/>
          </a:prstGeom>
        </p:spPr>
      </p:pic>
    </p:spTree>
    <p:extLst>
      <p:ext uri="{BB962C8B-B14F-4D97-AF65-F5344CB8AC3E}">
        <p14:creationId xmlns:p14="http://schemas.microsoft.com/office/powerpoint/2010/main" val="99139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4319-97E0-CF4B-9E52-BF59CB98649F}"/>
              </a:ext>
            </a:extLst>
          </p:cNvPr>
          <p:cNvSpPr>
            <a:spLocks noGrp="1"/>
          </p:cNvSpPr>
          <p:nvPr>
            <p:ph type="title"/>
          </p:nvPr>
        </p:nvSpPr>
        <p:spPr/>
        <p:txBody>
          <a:bodyPr/>
          <a:lstStyle/>
          <a:p>
            <a:r>
              <a:rPr lang="en-GB"/>
              <a:t>Click to edit Master title style</a:t>
            </a:r>
            <a:endParaRPr lang="en-CY" dirty="0"/>
          </a:p>
        </p:txBody>
      </p:sp>
      <p:sp>
        <p:nvSpPr>
          <p:cNvPr id="3" name="Vertical Text Placeholder 2">
            <a:extLst>
              <a:ext uri="{FF2B5EF4-FFF2-40B4-BE49-F238E27FC236}">
                <a16:creationId xmlns:a16="http://schemas.microsoft.com/office/drawing/2014/main" id="{1EBDD44D-9BDA-F04E-839C-B2654CBB686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dirty="0"/>
          </a:p>
        </p:txBody>
      </p:sp>
      <p:sp>
        <p:nvSpPr>
          <p:cNvPr id="6" name="Slide Number Placeholder 5">
            <a:extLst>
              <a:ext uri="{FF2B5EF4-FFF2-40B4-BE49-F238E27FC236}">
                <a16:creationId xmlns:a16="http://schemas.microsoft.com/office/drawing/2014/main" id="{DA883857-C17E-464A-B69D-586C43D5B899}"/>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5" name="Picture 4">
            <a:extLst>
              <a:ext uri="{FF2B5EF4-FFF2-40B4-BE49-F238E27FC236}">
                <a16:creationId xmlns:a16="http://schemas.microsoft.com/office/drawing/2014/main" id="{DA5BFDBC-8B98-8A45-7110-4188A55C23FB}"/>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183471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83AAAA-AE21-5F4D-B732-817DC4D6ABE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CE0261D5-BFFC-9948-867F-3D659EBDBA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6" name="Slide Number Placeholder 5">
            <a:extLst>
              <a:ext uri="{FF2B5EF4-FFF2-40B4-BE49-F238E27FC236}">
                <a16:creationId xmlns:a16="http://schemas.microsoft.com/office/drawing/2014/main" id="{6FE1C805-C9D0-8747-B3CF-B8F8FB8B9502}"/>
              </a:ext>
            </a:extLst>
          </p:cNvPr>
          <p:cNvSpPr>
            <a:spLocks noGrp="1"/>
          </p:cNvSpPr>
          <p:nvPr>
            <p:ph type="sldNum" sz="quarter" idx="12"/>
          </p:nvPr>
        </p:nvSpPr>
        <p:spPr/>
        <p:txBody>
          <a:bodyPr/>
          <a:lstStyle/>
          <a:p>
            <a:fld id="{A2200B0B-05A8-B548-AFCD-0B4DD3710B69}" type="slidenum">
              <a:rPr lang="en-CY" smtClean="0"/>
              <a:t>‹#›</a:t>
            </a:fld>
            <a:endParaRPr lang="en-CY"/>
          </a:p>
        </p:txBody>
      </p:sp>
    </p:spTree>
    <p:extLst>
      <p:ext uri="{BB962C8B-B14F-4D97-AF65-F5344CB8AC3E}">
        <p14:creationId xmlns:p14="http://schemas.microsoft.com/office/powerpoint/2010/main" val="326676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66DBC-3A6A-B94E-A6E9-4FC25B40CEB6}"/>
              </a:ext>
            </a:extLst>
          </p:cNvPr>
          <p:cNvSpPr>
            <a:spLocks noGrp="1"/>
          </p:cNvSpPr>
          <p:nvPr>
            <p:ph type="title"/>
          </p:nvPr>
        </p:nvSpPr>
        <p:spPr>
          <a:xfrm>
            <a:off x="431516" y="230041"/>
            <a:ext cx="9170288" cy="1325563"/>
          </a:xfrm>
        </p:spPr>
        <p:txBody>
          <a:bodyPr/>
          <a:lstStyle>
            <a:lvl1pPr>
              <a:defRPr b="1"/>
            </a:lvl1pPr>
          </a:lstStyle>
          <a:p>
            <a:r>
              <a:rPr lang="en-GB" dirty="0"/>
              <a:t>Click to edit Master title style</a:t>
            </a:r>
            <a:endParaRPr lang="en-CY" dirty="0"/>
          </a:p>
        </p:txBody>
      </p:sp>
      <p:sp>
        <p:nvSpPr>
          <p:cNvPr id="3" name="Content Placeholder 2">
            <a:extLst>
              <a:ext uri="{FF2B5EF4-FFF2-40B4-BE49-F238E27FC236}">
                <a16:creationId xmlns:a16="http://schemas.microsoft.com/office/drawing/2014/main" id="{232F4412-1270-8244-BB39-51997CD37EA9}"/>
              </a:ext>
            </a:extLst>
          </p:cNvPr>
          <p:cNvSpPr>
            <a:spLocks noGrp="1"/>
          </p:cNvSpPr>
          <p:nvPr>
            <p:ph idx="1"/>
          </p:nvPr>
        </p:nvSpPr>
        <p:spPr>
          <a:xfrm>
            <a:off x="431515" y="1684963"/>
            <a:ext cx="11239927" cy="42538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Y" dirty="0"/>
          </a:p>
        </p:txBody>
      </p:sp>
      <p:sp>
        <p:nvSpPr>
          <p:cNvPr id="6" name="Slide Number Placeholder 5">
            <a:extLst>
              <a:ext uri="{FF2B5EF4-FFF2-40B4-BE49-F238E27FC236}">
                <a16:creationId xmlns:a16="http://schemas.microsoft.com/office/drawing/2014/main" id="{389CA639-816C-984C-8036-A192CEBA8738}"/>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5" name="Picture 4">
            <a:extLst>
              <a:ext uri="{FF2B5EF4-FFF2-40B4-BE49-F238E27FC236}">
                <a16:creationId xmlns:a16="http://schemas.microsoft.com/office/drawing/2014/main" id="{6AB4CBA0-D2BE-D4CB-B629-DCEE30543691}"/>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3011011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0595-2DFA-A447-869C-2B29D91B9697}"/>
              </a:ext>
            </a:extLst>
          </p:cNvPr>
          <p:cNvSpPr>
            <a:spLocks noGrp="1"/>
          </p:cNvSpPr>
          <p:nvPr>
            <p:ph type="title"/>
          </p:nvPr>
        </p:nvSpPr>
        <p:spPr>
          <a:xfrm>
            <a:off x="831850" y="1709738"/>
            <a:ext cx="10515600" cy="2015307"/>
          </a:xfrm>
        </p:spPr>
        <p:txBody>
          <a:bodyPr anchor="b"/>
          <a:lstStyle>
            <a:lvl1pPr>
              <a:defRPr sz="6000"/>
            </a:lvl1pPr>
          </a:lstStyle>
          <a:p>
            <a:r>
              <a:rPr lang="en-GB" dirty="0"/>
              <a:t>Click to edit Master title style</a:t>
            </a:r>
            <a:endParaRPr lang="en-CY" dirty="0"/>
          </a:p>
        </p:txBody>
      </p:sp>
      <p:sp>
        <p:nvSpPr>
          <p:cNvPr id="6" name="Slide Number Placeholder 5">
            <a:extLst>
              <a:ext uri="{FF2B5EF4-FFF2-40B4-BE49-F238E27FC236}">
                <a16:creationId xmlns:a16="http://schemas.microsoft.com/office/drawing/2014/main" id="{A9A60BDF-A507-D74E-9C37-8E69DCB72CB9}"/>
              </a:ext>
            </a:extLst>
          </p:cNvPr>
          <p:cNvSpPr>
            <a:spLocks noGrp="1"/>
          </p:cNvSpPr>
          <p:nvPr>
            <p:ph type="sldNum" sz="quarter" idx="12"/>
          </p:nvPr>
        </p:nvSpPr>
        <p:spPr/>
        <p:txBody>
          <a:bodyPr/>
          <a:lstStyle/>
          <a:p>
            <a:fld id="{A2200B0B-05A8-B548-AFCD-0B4DD3710B69}" type="slidenum">
              <a:rPr lang="en-CY" smtClean="0"/>
              <a:t>‹#›</a:t>
            </a:fld>
            <a:endParaRPr lang="en-CY"/>
          </a:p>
        </p:txBody>
      </p:sp>
      <p:grpSp>
        <p:nvGrpSpPr>
          <p:cNvPr id="3" name="Group 2">
            <a:extLst>
              <a:ext uri="{FF2B5EF4-FFF2-40B4-BE49-F238E27FC236}">
                <a16:creationId xmlns:a16="http://schemas.microsoft.com/office/drawing/2014/main" id="{48278C11-C139-28F4-9891-D5435EBC587D}"/>
              </a:ext>
            </a:extLst>
          </p:cNvPr>
          <p:cNvGrpSpPr/>
          <p:nvPr userDrawn="1"/>
        </p:nvGrpSpPr>
        <p:grpSpPr>
          <a:xfrm>
            <a:off x="7281494" y="4061242"/>
            <a:ext cx="4133047" cy="1824316"/>
            <a:chOff x="7281494" y="4295166"/>
            <a:chExt cx="4133047" cy="1824316"/>
          </a:xfrm>
        </p:grpSpPr>
        <p:sp>
          <p:nvSpPr>
            <p:cNvPr id="27" name="TextBox 26">
              <a:extLst>
                <a:ext uri="{FF2B5EF4-FFF2-40B4-BE49-F238E27FC236}">
                  <a16:creationId xmlns:a16="http://schemas.microsoft.com/office/drawing/2014/main" id="{32D1FE77-7AB9-B642-84D3-4C0959E19307}"/>
                </a:ext>
              </a:extLst>
            </p:cNvPr>
            <p:cNvSpPr txBox="1"/>
            <p:nvPr userDrawn="1"/>
          </p:nvSpPr>
          <p:spPr>
            <a:xfrm>
              <a:off x="7281494" y="5657817"/>
              <a:ext cx="4133047" cy="461665"/>
            </a:xfrm>
            <a:prstGeom prst="rect">
              <a:avLst/>
            </a:prstGeom>
            <a:noFill/>
          </p:spPr>
          <p:txBody>
            <a:bodyPr wrap="square" rtlCol="0">
              <a:spAutoFit/>
            </a:bodyPr>
            <a:lstStyle/>
            <a:p>
              <a:pPr algn="just"/>
              <a:r>
                <a:rPr lang="en-US" sz="800" kern="1200" dirty="0">
                  <a:solidFill>
                    <a:schemeClr val="tx1"/>
                  </a:solidFill>
                  <a:effectLst/>
                  <a:latin typeface="+mn-lt"/>
                  <a:ea typeface="+mn-ea"/>
                  <a:cs typeface="+mn-cs"/>
                </a:rPr>
                <a:t>This project has been funded with support from the European Commission. This presentation reflects the views only of the author, and the Commission cannot be held responsible for any use which may be made of the information contained therein.</a:t>
              </a:r>
              <a:endParaRPr lang="en-US" sz="800" dirty="0"/>
            </a:p>
          </p:txBody>
        </p:sp>
        <p:grpSp>
          <p:nvGrpSpPr>
            <p:cNvPr id="32" name="Group 31">
              <a:extLst>
                <a:ext uri="{FF2B5EF4-FFF2-40B4-BE49-F238E27FC236}">
                  <a16:creationId xmlns:a16="http://schemas.microsoft.com/office/drawing/2014/main" id="{2D7E45FE-86CF-B349-BE34-F00547FAC606}"/>
                </a:ext>
              </a:extLst>
            </p:cNvPr>
            <p:cNvGrpSpPr/>
            <p:nvPr userDrawn="1"/>
          </p:nvGrpSpPr>
          <p:grpSpPr>
            <a:xfrm>
              <a:off x="7374204" y="5178381"/>
              <a:ext cx="4040337" cy="461665"/>
              <a:chOff x="844551" y="4717395"/>
              <a:chExt cx="4040337" cy="461665"/>
            </a:xfrm>
          </p:grpSpPr>
          <p:pic>
            <p:nvPicPr>
              <p:cNvPr id="30" name="Picture 29">
                <a:extLst>
                  <a:ext uri="{FF2B5EF4-FFF2-40B4-BE49-F238E27FC236}">
                    <a16:creationId xmlns:a16="http://schemas.microsoft.com/office/drawing/2014/main" id="{CA463A09-26FB-FD49-9F87-07BA62128614}"/>
                  </a:ext>
                </a:extLst>
              </p:cNvPr>
              <p:cNvPicPr>
                <a:picLocks noChangeAspect="1"/>
              </p:cNvPicPr>
              <p:nvPr userDrawn="1"/>
            </p:nvPicPr>
            <p:blipFill>
              <a:blip r:embed="rId2"/>
              <a:stretch>
                <a:fillRect/>
              </a:stretch>
            </p:blipFill>
            <p:spPr>
              <a:xfrm>
                <a:off x="844551" y="4743192"/>
                <a:ext cx="1219200" cy="419100"/>
              </a:xfrm>
              <a:prstGeom prst="rect">
                <a:avLst/>
              </a:prstGeom>
            </p:spPr>
          </p:pic>
          <p:sp>
            <p:nvSpPr>
              <p:cNvPr id="31" name="TextBox 30">
                <a:extLst>
                  <a:ext uri="{FF2B5EF4-FFF2-40B4-BE49-F238E27FC236}">
                    <a16:creationId xmlns:a16="http://schemas.microsoft.com/office/drawing/2014/main" id="{8C0A3E2A-44CB-6240-AB00-E60442790ABC}"/>
                  </a:ext>
                </a:extLst>
              </p:cNvPr>
              <p:cNvSpPr txBox="1"/>
              <p:nvPr userDrawn="1"/>
            </p:nvSpPr>
            <p:spPr>
              <a:xfrm>
                <a:off x="2063751" y="4717395"/>
                <a:ext cx="2821137" cy="461665"/>
              </a:xfrm>
              <a:prstGeom prst="rect">
                <a:avLst/>
              </a:prstGeom>
              <a:noFill/>
            </p:spPr>
            <p:txBody>
              <a:bodyPr wrap="square" rtlCol="0">
                <a:spAutoFit/>
              </a:bodyPr>
              <a:lstStyle/>
              <a:p>
                <a:pPr algn="just"/>
                <a:r>
                  <a:rPr lang="en-US" sz="800" kern="1200" dirty="0">
                    <a:solidFill>
                      <a:schemeClr val="tx1"/>
                    </a:solidFill>
                    <a:effectLst/>
                    <a:latin typeface="+mn-lt"/>
                    <a:ea typeface="+mn-ea"/>
                    <a:cs typeface="+mn-cs"/>
                  </a:rPr>
                  <a:t>This work is licensed under a Creative Commons Arrtibution-NonCommercial-ShareAlike 4.0 International License (CC BY-NC-SA 4.0)</a:t>
                </a:r>
                <a:endParaRPr lang="en-US" sz="800" dirty="0"/>
              </a:p>
            </p:txBody>
          </p:sp>
        </p:grpSp>
        <p:sp>
          <p:nvSpPr>
            <p:cNvPr id="33" name="TextBox 32">
              <a:extLst>
                <a:ext uri="{FF2B5EF4-FFF2-40B4-BE49-F238E27FC236}">
                  <a16:creationId xmlns:a16="http://schemas.microsoft.com/office/drawing/2014/main" id="{F09643D4-5D03-D842-A07D-DC8D0B5B90D6}"/>
                </a:ext>
              </a:extLst>
            </p:cNvPr>
            <p:cNvSpPr txBox="1"/>
            <p:nvPr userDrawn="1"/>
          </p:nvSpPr>
          <p:spPr>
            <a:xfrm>
              <a:off x="7281494" y="4604759"/>
              <a:ext cx="4133047" cy="584775"/>
            </a:xfrm>
            <a:prstGeom prst="rect">
              <a:avLst/>
            </a:prstGeom>
            <a:noFill/>
          </p:spPr>
          <p:txBody>
            <a:bodyPr wrap="square" rtlCol="0">
              <a:spAutoFit/>
            </a:bodyPr>
            <a:lstStyle/>
            <a:p>
              <a:pPr algn="just"/>
              <a:r>
                <a:rPr lang="en-US" sz="800" b="1" kern="1200" dirty="0">
                  <a:solidFill>
                    <a:schemeClr val="tx1"/>
                  </a:solidFill>
                  <a:effectLst/>
                  <a:latin typeface="+mn-lt"/>
                  <a:ea typeface="+mn-ea"/>
                  <a:cs typeface="+mn-cs"/>
                </a:rPr>
                <a:t>Project Coordinator: Prof. Panagiotis Fitsilis, University of Thessaly, Dept. of Business Administration,</a:t>
              </a:r>
              <a:r>
                <a:rPr lang="en-US" sz="800" b="1" kern="1200" baseline="0" dirty="0">
                  <a:solidFill>
                    <a:schemeClr val="tx1"/>
                  </a:solidFill>
                  <a:effectLst/>
                  <a:latin typeface="+mn-lt"/>
                  <a:ea typeface="+mn-ea"/>
                  <a:cs typeface="+mn-cs"/>
                </a:rPr>
                <a:t> </a:t>
              </a:r>
              <a:r>
                <a:rPr lang="en-US" sz="800" b="1" kern="1200" dirty="0">
                  <a:solidFill>
                    <a:schemeClr val="tx1"/>
                  </a:solidFill>
                  <a:effectLst/>
                  <a:latin typeface="+mn-lt"/>
                  <a:ea typeface="+mn-ea"/>
                  <a:cs typeface="+mn-cs"/>
                </a:rPr>
                <a:t>Campus Geopolis, Larissa 41500 Greece</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effectLst/>
                  <a:latin typeface="+mn-lt"/>
                  <a:ea typeface="+mn-ea"/>
                  <a:cs typeface="+mn-cs"/>
                </a:rPr>
                <a:t>Phone: +30 2410 684 - 588, - 685 | E-mail: </a:t>
              </a:r>
              <a:r>
                <a:rPr lang="en-CY" sz="800" dirty="0">
                  <a:solidFill>
                    <a:schemeClr val="tx1"/>
                  </a:solidFill>
                  <a:hlinkClick r:id="rId3">
                    <a:extLst>
                      <a:ext uri="{A12FA001-AC4F-418D-AE19-62706E023703}">
                        <ahyp:hlinkClr xmlns:ahyp="http://schemas.microsoft.com/office/drawing/2018/hyperlinkcolor" val="tx"/>
                      </a:ext>
                    </a:extLst>
                  </a:hlinkClick>
                </a:rPr>
                <a:t>info@crisisproject.eu</a:t>
              </a:r>
              <a:r>
                <a:rPr lang="en-CY" sz="800" dirty="0">
                  <a:solidFill>
                    <a:schemeClr val="tx1"/>
                  </a:solidFill>
                </a:rPr>
                <a:t> </a:t>
              </a:r>
              <a:r>
                <a:rPr lang="en-US" sz="800" b="1" kern="1200" dirty="0">
                  <a:solidFill>
                    <a:schemeClr val="tx1"/>
                  </a:solidFill>
                  <a:effectLst/>
                  <a:latin typeface="+mn-lt"/>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effectLst/>
                  <a:latin typeface="+mn-lt"/>
                  <a:ea typeface="+mn-ea"/>
                  <a:cs typeface="+mn-cs"/>
                </a:rPr>
                <a:t>Web: </a:t>
              </a:r>
              <a:r>
                <a:rPr lang="en-GB" sz="800" dirty="0">
                  <a:solidFill>
                    <a:schemeClr val="tx1"/>
                  </a:solidFill>
                  <a:hlinkClick r:id="rId4">
                    <a:extLst>
                      <a:ext uri="{A12FA001-AC4F-418D-AE19-62706E023703}">
                        <ahyp:hlinkClr xmlns:ahyp="http://schemas.microsoft.com/office/drawing/2018/hyperlinkcolor" val="tx"/>
                      </a:ext>
                    </a:extLst>
                  </a:hlinkClick>
                </a:rPr>
                <a:t>http://www.crisisproject.eu</a:t>
              </a:r>
              <a:r>
                <a:rPr lang="en-GB" sz="800" dirty="0">
                  <a:solidFill>
                    <a:schemeClr val="tx1"/>
                  </a:solidFill>
                </a:rPr>
                <a:t> </a:t>
              </a:r>
            </a:p>
          </p:txBody>
        </p:sp>
        <p:sp>
          <p:nvSpPr>
            <p:cNvPr id="34" name="TextBox 33">
              <a:extLst>
                <a:ext uri="{FF2B5EF4-FFF2-40B4-BE49-F238E27FC236}">
                  <a16:creationId xmlns:a16="http://schemas.microsoft.com/office/drawing/2014/main" id="{037F4BB6-FD6F-7048-A8CE-53DF4833D2D4}"/>
                </a:ext>
              </a:extLst>
            </p:cNvPr>
            <p:cNvSpPr txBox="1"/>
            <p:nvPr userDrawn="1"/>
          </p:nvSpPr>
          <p:spPr>
            <a:xfrm>
              <a:off x="7281495" y="4295166"/>
              <a:ext cx="4065956" cy="276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Project Number: </a:t>
              </a:r>
              <a:r>
                <a:rPr lang="en-GB" sz="1200" kern="1200" dirty="0">
                  <a:solidFill>
                    <a:schemeClr val="tx1"/>
                  </a:solidFill>
                  <a:effectLst/>
                  <a:latin typeface="+mn-lt"/>
                  <a:ea typeface="+mn-ea"/>
                  <a:cs typeface="+mn-cs"/>
                </a:rPr>
                <a:t>2021-1-EL01-KA220-HED000032257</a:t>
              </a:r>
              <a:endParaRPr lang="en-CY" sz="1200" kern="1200" dirty="0">
                <a:solidFill>
                  <a:schemeClr val="tx1"/>
                </a:solidFill>
                <a:effectLst/>
                <a:latin typeface="+mn-lt"/>
                <a:ea typeface="+mn-ea"/>
                <a:cs typeface="+mn-cs"/>
              </a:endParaRPr>
            </a:p>
          </p:txBody>
        </p:sp>
      </p:grpSp>
      <p:grpSp>
        <p:nvGrpSpPr>
          <p:cNvPr id="8" name="Group 7">
            <a:extLst>
              <a:ext uri="{FF2B5EF4-FFF2-40B4-BE49-F238E27FC236}">
                <a16:creationId xmlns:a16="http://schemas.microsoft.com/office/drawing/2014/main" id="{3A117637-7F3D-F36E-45FA-DFA29255A08A}"/>
              </a:ext>
            </a:extLst>
          </p:cNvPr>
          <p:cNvGrpSpPr/>
          <p:nvPr userDrawn="1"/>
        </p:nvGrpSpPr>
        <p:grpSpPr>
          <a:xfrm>
            <a:off x="768288" y="4108948"/>
            <a:ext cx="5896338" cy="1781785"/>
            <a:chOff x="768288" y="4295166"/>
            <a:chExt cx="5896338" cy="1781785"/>
          </a:xfrm>
        </p:grpSpPr>
        <p:grpSp>
          <p:nvGrpSpPr>
            <p:cNvPr id="26" name="Group 25">
              <a:extLst>
                <a:ext uri="{FF2B5EF4-FFF2-40B4-BE49-F238E27FC236}">
                  <a16:creationId xmlns:a16="http://schemas.microsoft.com/office/drawing/2014/main" id="{DA349227-1B5A-F049-BD56-A2B635CE7D5A}"/>
                </a:ext>
              </a:extLst>
            </p:cNvPr>
            <p:cNvGrpSpPr/>
            <p:nvPr userDrawn="1"/>
          </p:nvGrpSpPr>
          <p:grpSpPr>
            <a:xfrm>
              <a:off x="768288" y="4295166"/>
              <a:ext cx="334754" cy="1781785"/>
              <a:chOff x="5558641" y="-691469"/>
              <a:chExt cx="1076632" cy="5730552"/>
            </a:xfrm>
          </p:grpSpPr>
          <p:pic>
            <p:nvPicPr>
              <p:cNvPr id="11" name="Picture 10">
                <a:extLst>
                  <a:ext uri="{FF2B5EF4-FFF2-40B4-BE49-F238E27FC236}">
                    <a16:creationId xmlns:a16="http://schemas.microsoft.com/office/drawing/2014/main" id="{0BCFCC6A-C5A4-AD4D-A926-1A1EF8CBE9F6}"/>
                  </a:ext>
                </a:extLst>
              </p:cNvPr>
              <p:cNvPicPr>
                <a:picLocks noChangeAspect="1"/>
              </p:cNvPicPr>
              <p:nvPr userDrawn="1"/>
            </p:nvPicPr>
            <p:blipFill rotWithShape="1">
              <a:blip r:embed="rId5"/>
              <a:srcRect l="85330" t="55340" r="6823" b="27382"/>
              <a:stretch/>
            </p:blipFill>
            <p:spPr>
              <a:xfrm>
                <a:off x="5602886" y="4009920"/>
                <a:ext cx="956733" cy="1029163"/>
              </a:xfrm>
              <a:prstGeom prst="rect">
                <a:avLst/>
              </a:prstGeom>
            </p:spPr>
          </p:pic>
          <p:pic>
            <p:nvPicPr>
              <p:cNvPr id="12" name="Picture 11">
                <a:extLst>
                  <a:ext uri="{FF2B5EF4-FFF2-40B4-BE49-F238E27FC236}">
                    <a16:creationId xmlns:a16="http://schemas.microsoft.com/office/drawing/2014/main" id="{D67CFCE6-298A-3240-9F67-92CC1FC6CFD6}"/>
                  </a:ext>
                </a:extLst>
              </p:cNvPr>
              <p:cNvPicPr>
                <a:picLocks noChangeAspect="1"/>
              </p:cNvPicPr>
              <p:nvPr userDrawn="1"/>
            </p:nvPicPr>
            <p:blipFill rotWithShape="1">
              <a:blip r:embed="rId5"/>
              <a:srcRect l="85431" t="29506" r="6722" b="52914"/>
              <a:stretch/>
            </p:blipFill>
            <p:spPr>
              <a:xfrm>
                <a:off x="5617633" y="-691469"/>
                <a:ext cx="956734" cy="1047136"/>
              </a:xfrm>
              <a:prstGeom prst="rect">
                <a:avLst/>
              </a:prstGeom>
            </p:spPr>
          </p:pic>
          <p:pic>
            <p:nvPicPr>
              <p:cNvPr id="13" name="Picture 12">
                <a:extLst>
                  <a:ext uri="{FF2B5EF4-FFF2-40B4-BE49-F238E27FC236}">
                    <a16:creationId xmlns:a16="http://schemas.microsoft.com/office/drawing/2014/main" id="{17A685A1-EE26-6F4E-BF9C-B3FE2C7D4C9F}"/>
                  </a:ext>
                </a:extLst>
              </p:cNvPr>
              <p:cNvPicPr>
                <a:picLocks noChangeAspect="1"/>
              </p:cNvPicPr>
              <p:nvPr userDrawn="1"/>
            </p:nvPicPr>
            <p:blipFill rotWithShape="1">
              <a:blip r:embed="rId5"/>
              <a:srcRect l="46358" t="10193" r="45795" b="73712"/>
              <a:stretch/>
            </p:blipFill>
            <p:spPr>
              <a:xfrm>
                <a:off x="5617633" y="282545"/>
                <a:ext cx="956734" cy="958645"/>
              </a:xfrm>
              <a:prstGeom prst="rect">
                <a:avLst/>
              </a:prstGeom>
            </p:spPr>
          </p:pic>
          <p:pic>
            <p:nvPicPr>
              <p:cNvPr id="14" name="Picture 13">
                <a:extLst>
                  <a:ext uri="{FF2B5EF4-FFF2-40B4-BE49-F238E27FC236}">
                    <a16:creationId xmlns:a16="http://schemas.microsoft.com/office/drawing/2014/main" id="{7F2A7B71-E68E-7342-8AD7-2DAF55422AB4}"/>
                  </a:ext>
                </a:extLst>
              </p:cNvPr>
              <p:cNvPicPr>
                <a:picLocks noChangeAspect="1"/>
              </p:cNvPicPr>
              <p:nvPr userDrawn="1"/>
            </p:nvPicPr>
            <p:blipFill rotWithShape="1">
              <a:blip r:embed="rId5"/>
              <a:srcRect l="16826" t="55080" r="75327" b="28826"/>
              <a:stretch/>
            </p:blipFill>
            <p:spPr>
              <a:xfrm>
                <a:off x="5588138" y="1218884"/>
                <a:ext cx="956733" cy="958645"/>
              </a:xfrm>
              <a:prstGeom prst="rect">
                <a:avLst/>
              </a:prstGeom>
            </p:spPr>
          </p:pic>
          <p:pic>
            <p:nvPicPr>
              <p:cNvPr id="15" name="Picture 14">
                <a:extLst>
                  <a:ext uri="{FF2B5EF4-FFF2-40B4-BE49-F238E27FC236}">
                    <a16:creationId xmlns:a16="http://schemas.microsoft.com/office/drawing/2014/main" id="{ACBCE8BC-ACFA-2E4D-96E8-B4B0ABDAE972}"/>
                  </a:ext>
                </a:extLst>
              </p:cNvPr>
              <p:cNvPicPr>
                <a:picLocks noChangeAspect="1"/>
              </p:cNvPicPr>
              <p:nvPr userDrawn="1"/>
            </p:nvPicPr>
            <p:blipFill rotWithShape="1">
              <a:blip r:embed="rId5"/>
              <a:srcRect l="26761" t="54514" r="65392" b="28401"/>
              <a:stretch/>
            </p:blipFill>
            <p:spPr>
              <a:xfrm>
                <a:off x="5602885" y="3035909"/>
                <a:ext cx="956734" cy="1017639"/>
              </a:xfrm>
              <a:prstGeom prst="rect">
                <a:avLst/>
              </a:prstGeom>
            </p:spPr>
          </p:pic>
          <p:pic>
            <p:nvPicPr>
              <p:cNvPr id="17" name="Picture 16">
                <a:extLst>
                  <a:ext uri="{FF2B5EF4-FFF2-40B4-BE49-F238E27FC236}">
                    <a16:creationId xmlns:a16="http://schemas.microsoft.com/office/drawing/2014/main" id="{024AB1E7-A093-AE4A-A936-3085C66FFD3D}"/>
                  </a:ext>
                </a:extLst>
              </p:cNvPr>
              <p:cNvPicPr>
                <a:picLocks noChangeAspect="1"/>
              </p:cNvPicPr>
              <p:nvPr userDrawn="1"/>
            </p:nvPicPr>
            <p:blipFill rotWithShape="1">
              <a:blip r:embed="rId5"/>
              <a:srcRect l="36169" t="54970" r="55000" b="28087"/>
              <a:stretch/>
            </p:blipFill>
            <p:spPr>
              <a:xfrm>
                <a:off x="5558641" y="2139037"/>
                <a:ext cx="1076632" cy="1009188"/>
              </a:xfrm>
              <a:prstGeom prst="rect">
                <a:avLst/>
              </a:prstGeom>
            </p:spPr>
          </p:pic>
        </p:grpSp>
        <p:sp>
          <p:nvSpPr>
            <p:cNvPr id="35" name="TextBox 34">
              <a:extLst>
                <a:ext uri="{FF2B5EF4-FFF2-40B4-BE49-F238E27FC236}">
                  <a16:creationId xmlns:a16="http://schemas.microsoft.com/office/drawing/2014/main" id="{81A43922-0574-9A4F-8617-6327F7BEE725}"/>
                </a:ext>
              </a:extLst>
            </p:cNvPr>
            <p:cNvSpPr txBox="1"/>
            <p:nvPr userDrawn="1"/>
          </p:nvSpPr>
          <p:spPr>
            <a:xfrm>
              <a:off x="1050844" y="4335785"/>
              <a:ext cx="4133047" cy="307777"/>
            </a:xfrm>
            <a:prstGeom prst="rect">
              <a:avLst/>
            </a:prstGeom>
            <a:noFill/>
          </p:spPr>
          <p:txBody>
            <a:bodyPr wrap="square" rtlCol="0">
              <a:spAutoFit/>
            </a:bodyPr>
            <a:lstStyle/>
            <a:p>
              <a:pPr lvl="0"/>
              <a:r>
                <a:rPr lang="en-GB" sz="1400" dirty="0">
                  <a:latin typeface="Arial" panose="020B0604020202020204" pitchFamily="34" charset="0"/>
                  <a:cs typeface="Arial" panose="020B0604020202020204" pitchFamily="34" charset="0"/>
                </a:rPr>
                <a:t>http://www.crisisproject.eu</a:t>
              </a:r>
            </a:p>
          </p:txBody>
        </p:sp>
        <p:sp>
          <p:nvSpPr>
            <p:cNvPr id="5" name="Rectangle 4">
              <a:extLst>
                <a:ext uri="{FF2B5EF4-FFF2-40B4-BE49-F238E27FC236}">
                  <a16:creationId xmlns:a16="http://schemas.microsoft.com/office/drawing/2014/main" id="{1EB3C28C-8679-9D7C-9C9E-64E297390B67}"/>
                </a:ext>
              </a:extLst>
            </p:cNvPr>
            <p:cNvSpPr/>
            <p:nvPr userDrawn="1"/>
          </p:nvSpPr>
          <p:spPr>
            <a:xfrm>
              <a:off x="1064300" y="4613784"/>
              <a:ext cx="1850186" cy="307777"/>
            </a:xfrm>
            <a:prstGeom prst="rect">
              <a:avLst/>
            </a:prstGeom>
          </p:spPr>
          <p:txBody>
            <a:bodyPr wrap="none">
              <a:spAutoFit/>
            </a:bodyPr>
            <a:lstStyle/>
            <a:p>
              <a:r>
                <a:rPr lang="en-CY" sz="1400" dirty="0">
                  <a:latin typeface="Arial" panose="020B0604020202020204" pitchFamily="34" charset="0"/>
                  <a:cs typeface="Arial" panose="020B0604020202020204" pitchFamily="34" charset="0"/>
                </a:rPr>
                <a:t>info@crisisproject.eu</a:t>
              </a:r>
            </a:p>
          </p:txBody>
        </p:sp>
        <p:sp>
          <p:nvSpPr>
            <p:cNvPr id="21" name="Rectangle 20">
              <a:extLst>
                <a:ext uri="{FF2B5EF4-FFF2-40B4-BE49-F238E27FC236}">
                  <a16:creationId xmlns:a16="http://schemas.microsoft.com/office/drawing/2014/main" id="{A887B907-EA32-E0DD-01C0-ACB17F3E6DA8}"/>
                </a:ext>
              </a:extLst>
            </p:cNvPr>
            <p:cNvSpPr/>
            <p:nvPr userDrawn="1"/>
          </p:nvSpPr>
          <p:spPr>
            <a:xfrm>
              <a:off x="1064300" y="4892667"/>
              <a:ext cx="1624163" cy="307777"/>
            </a:xfrm>
            <a:prstGeom prst="rect">
              <a:avLst/>
            </a:prstGeom>
          </p:spPr>
          <p:txBody>
            <a:bodyPr wrap="none">
              <a:spAutoFit/>
            </a:bodyPr>
            <a:lstStyle/>
            <a:p>
              <a:r>
                <a:rPr lang="en-GB" sz="1400" dirty="0">
                  <a:latin typeface="Arial" panose="020B0604020202020204" pitchFamily="34" charset="0"/>
                  <a:cs typeface="Arial" panose="020B0604020202020204" pitchFamily="34" charset="0"/>
                </a:rPr>
                <a:t>@CrisisProjectEU</a:t>
              </a:r>
              <a:endParaRPr lang="en-CY" sz="1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5A51B2-6AB4-4E5F-A384-6F15DC6C048B}"/>
                </a:ext>
              </a:extLst>
            </p:cNvPr>
            <p:cNvSpPr/>
            <p:nvPr userDrawn="1"/>
          </p:nvSpPr>
          <p:spPr>
            <a:xfrm>
              <a:off x="1050845" y="5463196"/>
              <a:ext cx="1774845" cy="307777"/>
            </a:xfrm>
            <a:prstGeom prst="rect">
              <a:avLst/>
            </a:prstGeom>
          </p:spPr>
          <p:txBody>
            <a:bodyPr wrap="none">
              <a:spAutoFit/>
            </a:bodyPr>
            <a:lstStyle/>
            <a:p>
              <a:r>
                <a:rPr lang="en-GB" sz="1400" b="0" i="0" u="none" strike="noStrike" dirty="0">
                  <a:solidFill>
                    <a:schemeClr val="tx1"/>
                  </a:solidFill>
                  <a:effectLst/>
                  <a:latin typeface="Arial" panose="020B0604020202020204" pitchFamily="34" charset="0"/>
                  <a:cs typeface="Arial" panose="020B0604020202020204" pitchFamily="34" charset="0"/>
                </a:rPr>
                <a:t>@CRISISProjectEU</a:t>
              </a:r>
              <a:endParaRPr lang="en-CY" sz="1400"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971E3CD-CB19-C94A-2C22-30240A16FA45}"/>
                </a:ext>
              </a:extLst>
            </p:cNvPr>
            <p:cNvSpPr/>
            <p:nvPr userDrawn="1"/>
          </p:nvSpPr>
          <p:spPr>
            <a:xfrm>
              <a:off x="1050845" y="5192490"/>
              <a:ext cx="5613781" cy="307777"/>
            </a:xfrm>
            <a:prstGeom prst="rect">
              <a:avLst/>
            </a:prstGeom>
          </p:spPr>
          <p:txBody>
            <a:bodyPr wrap="none">
              <a:spAutoFit/>
            </a:bodyPr>
            <a:lstStyle/>
            <a:p>
              <a:r>
                <a:rPr lang="en-GB" sz="1400" dirty="0">
                  <a:latin typeface="Arial" panose="020B0604020202020204" pitchFamily="34" charset="0"/>
                  <a:cs typeface="Arial" panose="020B0604020202020204" pitchFamily="34" charset="0"/>
                </a:rPr>
                <a:t>https://www.youtube.com/channel/UCgHNp8oimqkK65SS0RMnPKQ</a:t>
              </a:r>
              <a:endParaRPr lang="en-CY" sz="14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9B595B2-B115-B355-69D1-A760750A42E6}"/>
                </a:ext>
              </a:extLst>
            </p:cNvPr>
            <p:cNvSpPr/>
            <p:nvPr userDrawn="1"/>
          </p:nvSpPr>
          <p:spPr>
            <a:xfrm>
              <a:off x="1050844" y="5763538"/>
              <a:ext cx="3977114" cy="307777"/>
            </a:xfrm>
            <a:prstGeom prst="rect">
              <a:avLst/>
            </a:prstGeom>
          </p:spPr>
          <p:txBody>
            <a:bodyPr wrap="none">
              <a:spAutoFit/>
            </a:bodyPr>
            <a:lstStyle/>
            <a:p>
              <a:r>
                <a:rPr lang="en-GB" sz="1400" dirty="0">
                  <a:latin typeface="Arial" panose="020B0604020202020204" pitchFamily="34" charset="0"/>
                  <a:cs typeface="Arial" panose="020B0604020202020204" pitchFamily="34" charset="0"/>
                </a:rPr>
                <a:t>https://www.linkedin.com/company/crisis-project</a:t>
              </a:r>
              <a:endParaRPr lang="en-CY" sz="1400" dirty="0">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CAA7F541-D319-B195-5C7E-3C17B5CC4A63}"/>
              </a:ext>
            </a:extLst>
          </p:cNvPr>
          <p:cNvPicPr>
            <a:picLocks noChangeAspect="1"/>
          </p:cNvPicPr>
          <p:nvPr userDrawn="1"/>
        </p:nvPicPr>
        <p:blipFill>
          <a:blip r:embed="rId6"/>
          <a:stretch>
            <a:fillRect/>
          </a:stretch>
        </p:blipFill>
        <p:spPr>
          <a:xfrm>
            <a:off x="9601803" y="0"/>
            <a:ext cx="2547257" cy="1346826"/>
          </a:xfrm>
          <a:prstGeom prst="rect">
            <a:avLst/>
          </a:prstGeom>
        </p:spPr>
      </p:pic>
    </p:spTree>
    <p:extLst>
      <p:ext uri="{BB962C8B-B14F-4D97-AF65-F5344CB8AC3E}">
        <p14:creationId xmlns:p14="http://schemas.microsoft.com/office/powerpoint/2010/main" val="944610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E8E3-9C21-C949-9F04-D7A363A0FDC8}"/>
              </a:ext>
            </a:extLst>
          </p:cNvPr>
          <p:cNvSpPr>
            <a:spLocks noGrp="1"/>
          </p:cNvSpPr>
          <p:nvPr>
            <p:ph type="title"/>
          </p:nvPr>
        </p:nvSpPr>
        <p:spPr>
          <a:xfrm>
            <a:off x="591620" y="315483"/>
            <a:ext cx="8704782" cy="1062898"/>
          </a:xfrm>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C04BC089-DCB0-FA44-9F8F-367D041043F1}"/>
              </a:ext>
            </a:extLst>
          </p:cNvPr>
          <p:cNvSpPr>
            <a:spLocks noGrp="1"/>
          </p:cNvSpPr>
          <p:nvPr>
            <p:ph sz="half" idx="1"/>
          </p:nvPr>
        </p:nvSpPr>
        <p:spPr>
          <a:xfrm>
            <a:off x="591620" y="1507733"/>
            <a:ext cx="3302286" cy="260193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Y" dirty="0"/>
          </a:p>
        </p:txBody>
      </p:sp>
      <p:sp>
        <p:nvSpPr>
          <p:cNvPr id="4" name="Content Placeholder 3">
            <a:extLst>
              <a:ext uri="{FF2B5EF4-FFF2-40B4-BE49-F238E27FC236}">
                <a16:creationId xmlns:a16="http://schemas.microsoft.com/office/drawing/2014/main" id="{50782255-DC0E-F348-AC58-80A28CD4F0EA}"/>
              </a:ext>
            </a:extLst>
          </p:cNvPr>
          <p:cNvSpPr>
            <a:spLocks noGrp="1"/>
          </p:cNvSpPr>
          <p:nvPr>
            <p:ph sz="half" idx="2"/>
          </p:nvPr>
        </p:nvSpPr>
        <p:spPr>
          <a:xfrm>
            <a:off x="4325420" y="1507732"/>
            <a:ext cx="7028380" cy="4533471"/>
          </a:xfrm>
        </p:spPr>
        <p:txBody>
          <a:bodyPr>
            <a:normAutofit/>
          </a:bodyPr>
          <a:lstStyle>
            <a:lvl1pPr>
              <a:defRPr sz="2000"/>
            </a:lvl1pPr>
            <a:lvl2pPr>
              <a:defRPr sz="1800"/>
            </a:lvl2pPr>
            <a:lvl3pPr>
              <a:defRPr sz="16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Y" dirty="0"/>
          </a:p>
        </p:txBody>
      </p:sp>
      <p:sp>
        <p:nvSpPr>
          <p:cNvPr id="7" name="Slide Number Placeholder 6">
            <a:extLst>
              <a:ext uri="{FF2B5EF4-FFF2-40B4-BE49-F238E27FC236}">
                <a16:creationId xmlns:a16="http://schemas.microsoft.com/office/drawing/2014/main" id="{92CA17A6-AE04-B247-8289-78E846F6F7AE}"/>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6" name="Picture 5">
            <a:extLst>
              <a:ext uri="{FF2B5EF4-FFF2-40B4-BE49-F238E27FC236}">
                <a16:creationId xmlns:a16="http://schemas.microsoft.com/office/drawing/2014/main" id="{4DE837C0-2D09-FB5F-5A4A-7B0C2893232F}"/>
              </a:ext>
            </a:extLst>
          </p:cNvPr>
          <p:cNvPicPr>
            <a:picLocks noChangeAspect="1"/>
          </p:cNvPicPr>
          <p:nvPr userDrawn="1"/>
        </p:nvPicPr>
        <p:blipFill>
          <a:blip r:embed="rId2"/>
          <a:stretch>
            <a:fillRect/>
          </a:stretch>
        </p:blipFill>
        <p:spPr>
          <a:xfrm>
            <a:off x="9601803" y="0"/>
            <a:ext cx="2547257" cy="1346826"/>
          </a:xfrm>
          <a:prstGeom prst="rect">
            <a:avLst/>
          </a:prstGeom>
        </p:spPr>
      </p:pic>
      <p:sp>
        <p:nvSpPr>
          <p:cNvPr id="8" name="Content Placeholder 2">
            <a:extLst>
              <a:ext uri="{FF2B5EF4-FFF2-40B4-BE49-F238E27FC236}">
                <a16:creationId xmlns:a16="http://schemas.microsoft.com/office/drawing/2014/main" id="{866906D7-93DA-915F-A9C9-A08E066448EA}"/>
              </a:ext>
            </a:extLst>
          </p:cNvPr>
          <p:cNvSpPr>
            <a:spLocks noGrp="1"/>
          </p:cNvSpPr>
          <p:nvPr>
            <p:ph sz="half" idx="13"/>
          </p:nvPr>
        </p:nvSpPr>
        <p:spPr>
          <a:xfrm>
            <a:off x="591620" y="4356243"/>
            <a:ext cx="3302286" cy="151886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Y" dirty="0"/>
          </a:p>
        </p:txBody>
      </p:sp>
    </p:spTree>
    <p:extLst>
      <p:ext uri="{BB962C8B-B14F-4D97-AF65-F5344CB8AC3E}">
        <p14:creationId xmlns:p14="http://schemas.microsoft.com/office/powerpoint/2010/main" val="986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2D64-4733-674B-9F14-803C89051AFE}"/>
              </a:ext>
            </a:extLst>
          </p:cNvPr>
          <p:cNvSpPr>
            <a:spLocks noGrp="1"/>
          </p:cNvSpPr>
          <p:nvPr>
            <p:ph type="title"/>
          </p:nvPr>
        </p:nvSpPr>
        <p:spPr>
          <a:xfrm>
            <a:off x="839788" y="365125"/>
            <a:ext cx="8420277" cy="1325563"/>
          </a:xfrm>
        </p:spPr>
        <p:txBody>
          <a:bodyPr/>
          <a:lstStyle>
            <a:lvl1pPr algn="ctr">
              <a:defRPr/>
            </a:lvl1pPr>
          </a:lstStyle>
          <a:p>
            <a:r>
              <a:rPr lang="en-GB"/>
              <a:t>Click to edit Master title style</a:t>
            </a:r>
            <a:endParaRPr lang="en-CY" dirty="0"/>
          </a:p>
        </p:txBody>
      </p:sp>
      <p:sp>
        <p:nvSpPr>
          <p:cNvPr id="3" name="Text Placeholder 2">
            <a:extLst>
              <a:ext uri="{FF2B5EF4-FFF2-40B4-BE49-F238E27FC236}">
                <a16:creationId xmlns:a16="http://schemas.microsoft.com/office/drawing/2014/main" id="{30B285D7-FA1F-0B45-B483-703521443C5B}"/>
              </a:ext>
            </a:extLst>
          </p:cNvPr>
          <p:cNvSpPr>
            <a:spLocks noGrp="1"/>
          </p:cNvSpPr>
          <p:nvPr>
            <p:ph type="body" idx="1"/>
          </p:nvPr>
        </p:nvSpPr>
        <p:spPr>
          <a:xfrm>
            <a:off x="839788" y="177147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9863B22-ECB7-8740-A4C1-C9DE5817A65C}"/>
              </a:ext>
            </a:extLst>
          </p:cNvPr>
          <p:cNvSpPr>
            <a:spLocks noGrp="1"/>
          </p:cNvSpPr>
          <p:nvPr>
            <p:ph sz="half" idx="2"/>
          </p:nvPr>
        </p:nvSpPr>
        <p:spPr>
          <a:xfrm>
            <a:off x="839788" y="2664178"/>
            <a:ext cx="5157787" cy="3352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dirty="0"/>
          </a:p>
        </p:txBody>
      </p:sp>
      <p:sp>
        <p:nvSpPr>
          <p:cNvPr id="5" name="Text Placeholder 4">
            <a:extLst>
              <a:ext uri="{FF2B5EF4-FFF2-40B4-BE49-F238E27FC236}">
                <a16:creationId xmlns:a16="http://schemas.microsoft.com/office/drawing/2014/main" id="{61105C26-4275-4E43-90B4-190C425E3286}"/>
              </a:ext>
            </a:extLst>
          </p:cNvPr>
          <p:cNvSpPr>
            <a:spLocks noGrp="1"/>
          </p:cNvSpPr>
          <p:nvPr>
            <p:ph type="body" sz="quarter" idx="3"/>
          </p:nvPr>
        </p:nvSpPr>
        <p:spPr>
          <a:xfrm>
            <a:off x="6172200" y="177147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D4E7C1-E5AF-3B42-A01D-16DD8387E9E1}"/>
              </a:ext>
            </a:extLst>
          </p:cNvPr>
          <p:cNvSpPr>
            <a:spLocks noGrp="1"/>
          </p:cNvSpPr>
          <p:nvPr>
            <p:ph sz="quarter" idx="4"/>
          </p:nvPr>
        </p:nvSpPr>
        <p:spPr>
          <a:xfrm>
            <a:off x="6172200" y="2664178"/>
            <a:ext cx="5183188" cy="3352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9" name="Slide Number Placeholder 8">
            <a:extLst>
              <a:ext uri="{FF2B5EF4-FFF2-40B4-BE49-F238E27FC236}">
                <a16:creationId xmlns:a16="http://schemas.microsoft.com/office/drawing/2014/main" id="{7F40114A-3045-154D-80D1-150122518F5F}"/>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8" name="Picture 7">
            <a:extLst>
              <a:ext uri="{FF2B5EF4-FFF2-40B4-BE49-F238E27FC236}">
                <a16:creationId xmlns:a16="http://schemas.microsoft.com/office/drawing/2014/main" id="{053DB405-BA16-5693-60EC-33622A0BE4FF}"/>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106166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61F3E-0B36-0241-8D71-AA56018081F7}"/>
              </a:ext>
            </a:extLst>
          </p:cNvPr>
          <p:cNvSpPr>
            <a:spLocks noGrp="1"/>
          </p:cNvSpPr>
          <p:nvPr>
            <p:ph type="title"/>
          </p:nvPr>
        </p:nvSpPr>
        <p:spPr/>
        <p:txBody>
          <a:bodyPr/>
          <a:lstStyle>
            <a:lvl1pPr algn="ctr">
              <a:defRPr/>
            </a:lvl1pPr>
          </a:lstStyle>
          <a:p>
            <a:r>
              <a:rPr lang="en-GB"/>
              <a:t>Click to edit Master title style</a:t>
            </a:r>
            <a:endParaRPr lang="en-CY" dirty="0"/>
          </a:p>
        </p:txBody>
      </p:sp>
      <p:sp>
        <p:nvSpPr>
          <p:cNvPr id="5" name="Slide Number Placeholder 4">
            <a:extLst>
              <a:ext uri="{FF2B5EF4-FFF2-40B4-BE49-F238E27FC236}">
                <a16:creationId xmlns:a16="http://schemas.microsoft.com/office/drawing/2014/main" id="{84A0F307-1E30-6C4C-8861-BD89CE4DE845}"/>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4" name="Picture 3">
            <a:extLst>
              <a:ext uri="{FF2B5EF4-FFF2-40B4-BE49-F238E27FC236}">
                <a16:creationId xmlns:a16="http://schemas.microsoft.com/office/drawing/2014/main" id="{E4A9B8C4-8250-54BF-A5AD-D0804D281714}"/>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27409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834C3-71DC-B046-9110-463A52544EF1}"/>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3" name="Picture 2">
            <a:extLst>
              <a:ext uri="{FF2B5EF4-FFF2-40B4-BE49-F238E27FC236}">
                <a16:creationId xmlns:a16="http://schemas.microsoft.com/office/drawing/2014/main" id="{428B3301-5984-E161-D5D3-1B13BCE71654}"/>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2544566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4EB4-008F-5845-A4F3-BF2C992BC8F2}"/>
              </a:ext>
            </a:extLst>
          </p:cNvPr>
          <p:cNvSpPr>
            <a:spLocks noGrp="1"/>
          </p:cNvSpPr>
          <p:nvPr>
            <p:ph type="title"/>
          </p:nvPr>
        </p:nvSpPr>
        <p:spPr>
          <a:xfrm>
            <a:off x="839788" y="1439337"/>
            <a:ext cx="3932237" cy="1600200"/>
          </a:xfrm>
        </p:spPr>
        <p:txBody>
          <a:bodyPr anchor="b"/>
          <a:lstStyle>
            <a:lvl1pPr>
              <a:defRPr sz="3200"/>
            </a:lvl1pPr>
          </a:lstStyle>
          <a:p>
            <a:r>
              <a:rPr lang="en-GB"/>
              <a:t>Click to edit Master title style</a:t>
            </a:r>
            <a:endParaRPr lang="en-CY"/>
          </a:p>
        </p:txBody>
      </p:sp>
      <p:sp>
        <p:nvSpPr>
          <p:cNvPr id="3" name="Content Placeholder 2">
            <a:extLst>
              <a:ext uri="{FF2B5EF4-FFF2-40B4-BE49-F238E27FC236}">
                <a16:creationId xmlns:a16="http://schemas.microsoft.com/office/drawing/2014/main" id="{B7AD8C28-A2C2-374A-AE00-309B4D70165C}"/>
              </a:ext>
            </a:extLst>
          </p:cNvPr>
          <p:cNvSpPr>
            <a:spLocks noGrp="1"/>
          </p:cNvSpPr>
          <p:nvPr>
            <p:ph idx="1"/>
          </p:nvPr>
        </p:nvSpPr>
        <p:spPr>
          <a:xfrm>
            <a:off x="5183188" y="1439337"/>
            <a:ext cx="6172200" cy="44217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Text Placeholder 3">
            <a:extLst>
              <a:ext uri="{FF2B5EF4-FFF2-40B4-BE49-F238E27FC236}">
                <a16:creationId xmlns:a16="http://schemas.microsoft.com/office/drawing/2014/main" id="{66064FC4-4967-714F-A67A-DE00D9465327}"/>
              </a:ext>
            </a:extLst>
          </p:cNvPr>
          <p:cNvSpPr>
            <a:spLocks noGrp="1"/>
          </p:cNvSpPr>
          <p:nvPr>
            <p:ph type="body" sz="half" idx="2"/>
          </p:nvPr>
        </p:nvSpPr>
        <p:spPr>
          <a:xfrm>
            <a:off x="839788" y="3138310"/>
            <a:ext cx="3932237" cy="273067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276CF865-DD0E-A643-996B-7CF99E49998C}"/>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6" name="Picture 5">
            <a:extLst>
              <a:ext uri="{FF2B5EF4-FFF2-40B4-BE49-F238E27FC236}">
                <a16:creationId xmlns:a16="http://schemas.microsoft.com/office/drawing/2014/main" id="{FC84E3D5-65AD-7BC4-EDAE-6D15865639F6}"/>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246763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0C6A-DE63-034B-A9F3-4EE38B9C10EC}"/>
              </a:ext>
            </a:extLst>
          </p:cNvPr>
          <p:cNvSpPr>
            <a:spLocks noGrp="1"/>
          </p:cNvSpPr>
          <p:nvPr>
            <p:ph type="title"/>
          </p:nvPr>
        </p:nvSpPr>
        <p:spPr>
          <a:xfrm>
            <a:off x="839788" y="1439336"/>
            <a:ext cx="3932237" cy="1600200"/>
          </a:xfrm>
        </p:spPr>
        <p:txBody>
          <a:bodyPr anchor="b"/>
          <a:lstStyle>
            <a:lvl1pPr>
              <a:defRPr sz="3200"/>
            </a:lvl1pPr>
          </a:lstStyle>
          <a:p>
            <a:r>
              <a:rPr lang="en-GB"/>
              <a:t>Click to edit Master title style</a:t>
            </a:r>
            <a:endParaRPr lang="en-CY"/>
          </a:p>
        </p:txBody>
      </p:sp>
      <p:sp>
        <p:nvSpPr>
          <p:cNvPr id="3" name="Picture Placeholder 2">
            <a:extLst>
              <a:ext uri="{FF2B5EF4-FFF2-40B4-BE49-F238E27FC236}">
                <a16:creationId xmlns:a16="http://schemas.microsoft.com/office/drawing/2014/main" id="{807B82A7-8773-A646-BD94-FC2C68FBBB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CY"/>
          </a:p>
        </p:txBody>
      </p:sp>
      <p:sp>
        <p:nvSpPr>
          <p:cNvPr id="4" name="Text Placeholder 3">
            <a:extLst>
              <a:ext uri="{FF2B5EF4-FFF2-40B4-BE49-F238E27FC236}">
                <a16:creationId xmlns:a16="http://schemas.microsoft.com/office/drawing/2014/main" id="{65AB0934-A55A-5342-9A02-A11B1BD9555D}"/>
              </a:ext>
            </a:extLst>
          </p:cNvPr>
          <p:cNvSpPr>
            <a:spLocks noGrp="1"/>
          </p:cNvSpPr>
          <p:nvPr>
            <p:ph type="body" sz="half" idx="2"/>
          </p:nvPr>
        </p:nvSpPr>
        <p:spPr>
          <a:xfrm>
            <a:off x="839788" y="3116584"/>
            <a:ext cx="3932237" cy="2736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EB63D124-02DC-DE41-B334-FB7FCC4569B4}"/>
              </a:ext>
            </a:extLst>
          </p:cNvPr>
          <p:cNvSpPr>
            <a:spLocks noGrp="1"/>
          </p:cNvSpPr>
          <p:nvPr>
            <p:ph type="sldNum" sz="quarter" idx="12"/>
          </p:nvPr>
        </p:nvSpPr>
        <p:spPr/>
        <p:txBody>
          <a:bodyPr/>
          <a:lstStyle/>
          <a:p>
            <a:fld id="{A2200B0B-05A8-B548-AFCD-0B4DD3710B69}" type="slidenum">
              <a:rPr lang="en-CY" smtClean="0"/>
              <a:t>‹#›</a:t>
            </a:fld>
            <a:endParaRPr lang="en-CY"/>
          </a:p>
        </p:txBody>
      </p:sp>
      <p:pic>
        <p:nvPicPr>
          <p:cNvPr id="6" name="Picture 5">
            <a:extLst>
              <a:ext uri="{FF2B5EF4-FFF2-40B4-BE49-F238E27FC236}">
                <a16:creationId xmlns:a16="http://schemas.microsoft.com/office/drawing/2014/main" id="{DF16A378-493B-C490-DBED-69B80101F1D0}"/>
              </a:ext>
            </a:extLst>
          </p:cNvPr>
          <p:cNvPicPr>
            <a:picLocks noChangeAspect="1"/>
          </p:cNvPicPr>
          <p:nvPr userDrawn="1"/>
        </p:nvPicPr>
        <p:blipFill>
          <a:blip r:embed="rId2"/>
          <a:stretch>
            <a:fillRect/>
          </a:stretch>
        </p:blipFill>
        <p:spPr>
          <a:xfrm>
            <a:off x="9601803" y="0"/>
            <a:ext cx="2547257" cy="1346826"/>
          </a:xfrm>
          <a:prstGeom prst="rect">
            <a:avLst/>
          </a:prstGeom>
        </p:spPr>
      </p:pic>
    </p:spTree>
    <p:extLst>
      <p:ext uri="{BB962C8B-B14F-4D97-AF65-F5344CB8AC3E}">
        <p14:creationId xmlns:p14="http://schemas.microsoft.com/office/powerpoint/2010/main" val="277649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C5BA48-7952-2F4B-AE72-CB7EE35F9257}"/>
              </a:ext>
            </a:extLst>
          </p:cNvPr>
          <p:cNvSpPr>
            <a:spLocks noGrp="1"/>
          </p:cNvSpPr>
          <p:nvPr>
            <p:ph type="title"/>
          </p:nvPr>
        </p:nvSpPr>
        <p:spPr>
          <a:xfrm>
            <a:off x="838200" y="1414999"/>
            <a:ext cx="10515600" cy="1325563"/>
          </a:xfrm>
          <a:prstGeom prst="rect">
            <a:avLst/>
          </a:prstGeom>
        </p:spPr>
        <p:txBody>
          <a:bodyPr vert="horz" lIns="91440" tIns="45720" rIns="91440" bIns="45720" rtlCol="0" anchor="ctr">
            <a:normAutofit/>
          </a:bodyPr>
          <a:lstStyle/>
          <a:p>
            <a:r>
              <a:rPr lang="en-GB"/>
              <a:t>Click to edit Master title style</a:t>
            </a:r>
            <a:endParaRPr lang="en-CY" dirty="0"/>
          </a:p>
        </p:txBody>
      </p:sp>
      <p:sp>
        <p:nvSpPr>
          <p:cNvPr id="3" name="Text Placeholder 2">
            <a:extLst>
              <a:ext uri="{FF2B5EF4-FFF2-40B4-BE49-F238E27FC236}">
                <a16:creationId xmlns:a16="http://schemas.microsoft.com/office/drawing/2014/main" id="{5A93CD96-A92F-9841-9D49-0C571CADD9FC}"/>
              </a:ext>
            </a:extLst>
          </p:cNvPr>
          <p:cNvSpPr>
            <a:spLocks noGrp="1"/>
          </p:cNvSpPr>
          <p:nvPr>
            <p:ph type="body" idx="1"/>
          </p:nvPr>
        </p:nvSpPr>
        <p:spPr>
          <a:xfrm>
            <a:off x="838200" y="2799643"/>
            <a:ext cx="10515600" cy="313915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dirty="0"/>
          </a:p>
        </p:txBody>
      </p:sp>
      <p:sp>
        <p:nvSpPr>
          <p:cNvPr id="6" name="Slide Number Placeholder 5">
            <a:extLst>
              <a:ext uri="{FF2B5EF4-FFF2-40B4-BE49-F238E27FC236}">
                <a16:creationId xmlns:a16="http://schemas.microsoft.com/office/drawing/2014/main" id="{3ECFE9D9-0F93-8E46-9C2E-C5AC781D698C}"/>
              </a:ext>
            </a:extLst>
          </p:cNvPr>
          <p:cNvSpPr>
            <a:spLocks noGrp="1"/>
          </p:cNvSpPr>
          <p:nvPr>
            <p:ph type="sldNum" sz="quarter" idx="4"/>
          </p:nvPr>
        </p:nvSpPr>
        <p:spPr>
          <a:xfrm>
            <a:off x="11678901" y="6412211"/>
            <a:ext cx="4076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00B0B-05A8-B548-AFCD-0B4DD3710B69}" type="slidenum">
              <a:rPr lang="en-CY" smtClean="0"/>
              <a:t>‹#›</a:t>
            </a:fld>
            <a:endParaRPr lang="en-CY" dirty="0"/>
          </a:p>
        </p:txBody>
      </p:sp>
      <p:pic>
        <p:nvPicPr>
          <p:cNvPr id="15" name="Picture 14">
            <a:extLst>
              <a:ext uri="{FF2B5EF4-FFF2-40B4-BE49-F238E27FC236}">
                <a16:creationId xmlns:a16="http://schemas.microsoft.com/office/drawing/2014/main" id="{78AA6762-1F80-1ADA-9C31-C9C2D6EEDD37}"/>
              </a:ext>
            </a:extLst>
          </p:cNvPr>
          <p:cNvPicPr>
            <a:picLocks noChangeAspect="1"/>
          </p:cNvPicPr>
          <p:nvPr userDrawn="1"/>
        </p:nvPicPr>
        <p:blipFill>
          <a:blip r:embed="rId13"/>
          <a:stretch>
            <a:fillRect/>
          </a:stretch>
        </p:blipFill>
        <p:spPr>
          <a:xfrm>
            <a:off x="343714" y="6126534"/>
            <a:ext cx="2757375" cy="576370"/>
          </a:xfrm>
          <a:prstGeom prst="rect">
            <a:avLst/>
          </a:prstGeom>
        </p:spPr>
      </p:pic>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248833" y="6075884"/>
            <a:ext cx="2170220" cy="627443"/>
          </a:xfrm>
          <a:prstGeom prst="rect">
            <a:avLst/>
          </a:prstGeom>
        </p:spPr>
      </p:pic>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343456" y="6075884"/>
            <a:ext cx="1413025" cy="614359"/>
          </a:xfrm>
          <a:prstGeom prst="rect">
            <a:avLst/>
          </a:prstGeom>
        </p:spPr>
      </p:pic>
      <p:pic>
        <p:nvPicPr>
          <p:cNvPr id="14" name="Picture 1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900493" y="6131066"/>
            <a:ext cx="1714562" cy="540460"/>
          </a:xfrm>
          <a:prstGeom prst="rect">
            <a:avLst/>
          </a:prstGeom>
        </p:spPr>
      </p:pic>
      <p:pic>
        <p:nvPicPr>
          <p:cNvPr id="16" name="Picture 15"/>
          <p:cNvPicPr>
            <a:picLocks noChangeAspect="1"/>
          </p:cNvPicPr>
          <p:nvPr userDrawn="1"/>
        </p:nvPicPr>
        <p:blipFill rotWithShape="1">
          <a:blip r:embed="rId17">
            <a:extLst>
              <a:ext uri="{28A0092B-C50C-407E-A947-70E740481C1C}">
                <a14:useLocalDpi xmlns:a14="http://schemas.microsoft.com/office/drawing/2010/main" val="0"/>
              </a:ext>
            </a:extLst>
          </a:blip>
          <a:srcRect l="9873" r="11092"/>
          <a:stretch/>
        </p:blipFill>
        <p:spPr>
          <a:xfrm>
            <a:off x="8686730" y="5999601"/>
            <a:ext cx="1272466" cy="780008"/>
          </a:xfrm>
          <a:prstGeom prst="rect">
            <a:avLst/>
          </a:prstGeom>
        </p:spPr>
      </p:pic>
      <p:pic>
        <p:nvPicPr>
          <p:cNvPr id="17" name="Picture 1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269179" y="5999601"/>
            <a:ext cx="784756" cy="846305"/>
          </a:xfrm>
          <a:prstGeom prst="rect">
            <a:avLst/>
          </a:prstGeom>
        </p:spPr>
      </p:pic>
    </p:spTree>
    <p:extLst>
      <p:ext uri="{BB962C8B-B14F-4D97-AF65-F5344CB8AC3E}">
        <p14:creationId xmlns:p14="http://schemas.microsoft.com/office/powerpoint/2010/main" val="1920153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ramos@dsi.uminho.pt"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mailto:fespincho@gmail.com" TargetMode="External"/><Relationship Id="rId4" Type="http://schemas.openxmlformats.org/officeDocument/2006/relationships/hyperlink" Target="mailto:vfbarros@dsi.uminho.pt"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3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diagramDrawing" Target="../diagrams/drawing13.xml"/><Relationship Id="rId3" Type="http://schemas.openxmlformats.org/officeDocument/2006/relationships/diagramLayout" Target="../diagrams/layout12.xml"/><Relationship Id="rId7" Type="http://schemas.openxmlformats.org/officeDocument/2006/relationships/image" Target="../media/image34.png"/><Relationship Id="rId12" Type="http://schemas.openxmlformats.org/officeDocument/2006/relationships/diagramColors" Target="../diagrams/colors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openxmlformats.org/officeDocument/2006/relationships/diagramQuickStyle" Target="../diagrams/quickStyle13.xml"/><Relationship Id="rId5" Type="http://schemas.openxmlformats.org/officeDocument/2006/relationships/diagramColors" Target="../diagrams/colors12.xml"/><Relationship Id="rId10" Type="http://schemas.openxmlformats.org/officeDocument/2006/relationships/diagramLayout" Target="../diagrams/layout13.xml"/><Relationship Id="rId4" Type="http://schemas.openxmlformats.org/officeDocument/2006/relationships/diagramQuickStyle" Target="../diagrams/quickStyle12.xml"/><Relationship Id="rId9" Type="http://schemas.openxmlformats.org/officeDocument/2006/relationships/diagramData" Target="../diagrams/data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crisis@dsi.uminho.pt"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B4F8-AB02-534F-9065-63541BD88548}"/>
              </a:ext>
            </a:extLst>
          </p:cNvPr>
          <p:cNvSpPr>
            <a:spLocks noGrp="1"/>
          </p:cNvSpPr>
          <p:nvPr>
            <p:ph type="ctrTitle"/>
          </p:nvPr>
        </p:nvSpPr>
        <p:spPr>
          <a:xfrm>
            <a:off x="1524000" y="1226123"/>
            <a:ext cx="9144000" cy="1909763"/>
          </a:xfrm>
        </p:spPr>
        <p:txBody>
          <a:bodyPr>
            <a:normAutofit fontScale="90000"/>
          </a:bodyPr>
          <a:lstStyle/>
          <a:p>
            <a:r>
              <a:rPr lang="en-PT" sz="2700" dirty="0"/>
              <a:t>ERASMUS+ PROJECT</a:t>
            </a:r>
            <a:br>
              <a:rPr lang="en-US" dirty="0"/>
            </a:br>
            <a:r>
              <a:rPr lang="en-US" dirty="0"/>
              <a:t>Competences for Resilient Smart Cities' Staff (CRISIS)</a:t>
            </a:r>
            <a:endParaRPr lang="en-CY" dirty="0">
              <a:solidFill>
                <a:srgbClr val="002060"/>
              </a:solidFill>
            </a:endParaRPr>
          </a:p>
        </p:txBody>
      </p:sp>
      <p:sp>
        <p:nvSpPr>
          <p:cNvPr id="3" name="Subtitle 2">
            <a:extLst>
              <a:ext uri="{FF2B5EF4-FFF2-40B4-BE49-F238E27FC236}">
                <a16:creationId xmlns:a16="http://schemas.microsoft.com/office/drawing/2014/main" id="{32026088-2B07-6D4F-AD8F-2B2E7389C013}"/>
              </a:ext>
            </a:extLst>
          </p:cNvPr>
          <p:cNvSpPr>
            <a:spLocks noGrp="1"/>
          </p:cNvSpPr>
          <p:nvPr>
            <p:ph type="subTitle" idx="1"/>
          </p:nvPr>
        </p:nvSpPr>
        <p:spPr>
          <a:xfrm>
            <a:off x="1524000" y="3248244"/>
            <a:ext cx="9144000" cy="947741"/>
          </a:xfrm>
        </p:spPr>
        <p:txBody>
          <a:bodyPr/>
          <a:lstStyle/>
          <a:p>
            <a:r>
              <a:rPr lang="en-US" dirty="0"/>
              <a:t>University of Minho</a:t>
            </a:r>
            <a:endParaRPr lang="en-CY" dirty="0">
              <a:solidFill>
                <a:srgbClr val="002060"/>
              </a:solidFill>
            </a:endParaRPr>
          </a:p>
        </p:txBody>
      </p:sp>
      <p:pic>
        <p:nvPicPr>
          <p:cNvPr id="20" name="Picture 19">
            <a:extLst>
              <a:ext uri="{FF2B5EF4-FFF2-40B4-BE49-F238E27FC236}">
                <a16:creationId xmlns:a16="http://schemas.microsoft.com/office/drawing/2014/main" id="{09D2F848-B6C9-4846-8319-AE15A59F1019}"/>
              </a:ext>
            </a:extLst>
          </p:cNvPr>
          <p:cNvPicPr>
            <a:picLocks noChangeAspect="1"/>
          </p:cNvPicPr>
          <p:nvPr/>
        </p:nvPicPr>
        <p:blipFill>
          <a:blip r:embed="rId2"/>
          <a:stretch>
            <a:fillRect/>
          </a:stretch>
        </p:blipFill>
        <p:spPr>
          <a:xfrm>
            <a:off x="0" y="150636"/>
            <a:ext cx="2547257" cy="1346826"/>
          </a:xfrm>
          <a:prstGeom prst="rect">
            <a:avLst/>
          </a:prstGeom>
        </p:spPr>
      </p:pic>
      <p:graphicFrame>
        <p:nvGraphicFramePr>
          <p:cNvPr id="5" name="Table 5">
            <a:extLst>
              <a:ext uri="{FF2B5EF4-FFF2-40B4-BE49-F238E27FC236}">
                <a16:creationId xmlns:a16="http://schemas.microsoft.com/office/drawing/2014/main" id="{AE9863A1-FA03-4A58-A7E2-A48E2683A91B}"/>
              </a:ext>
            </a:extLst>
          </p:cNvPr>
          <p:cNvGraphicFramePr>
            <a:graphicFrameLocks noGrp="1"/>
          </p:cNvGraphicFramePr>
          <p:nvPr/>
        </p:nvGraphicFramePr>
        <p:xfrm>
          <a:off x="2032000" y="4481175"/>
          <a:ext cx="8127999" cy="6400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144686598"/>
                    </a:ext>
                  </a:extLst>
                </a:gridCol>
                <a:gridCol w="2709333">
                  <a:extLst>
                    <a:ext uri="{9D8B030D-6E8A-4147-A177-3AD203B41FA5}">
                      <a16:colId xmlns:a16="http://schemas.microsoft.com/office/drawing/2014/main" val="3517786731"/>
                    </a:ext>
                  </a:extLst>
                </a:gridCol>
                <a:gridCol w="2709333">
                  <a:extLst>
                    <a:ext uri="{9D8B030D-6E8A-4147-A177-3AD203B41FA5}">
                      <a16:colId xmlns:a16="http://schemas.microsoft.com/office/drawing/2014/main" val="1405692048"/>
                    </a:ext>
                  </a:extLst>
                </a:gridCol>
              </a:tblGrid>
              <a:tr h="370840">
                <a:tc>
                  <a:txBody>
                    <a:bodyPr/>
                    <a:lstStyle/>
                    <a:p>
                      <a:pPr algn="ctr"/>
                      <a:r>
                        <a:rPr lang="en-PT" b="0" dirty="0">
                          <a:solidFill>
                            <a:schemeClr val="tx1"/>
                          </a:solidFill>
                        </a:rPr>
                        <a:t>Isabel Ramos</a:t>
                      </a:r>
                    </a:p>
                    <a:p>
                      <a:pPr algn="ctr"/>
                      <a:r>
                        <a:rPr lang="en-PT" b="0" dirty="0">
                          <a:solidFill>
                            <a:schemeClr val="tx1"/>
                          </a:solidFill>
                          <a:hlinkClick r:id="rId3"/>
                        </a:rPr>
                        <a:t>iramos@dsi.uminho.pt</a:t>
                      </a:r>
                      <a:r>
                        <a:rPr lang="en-PT" b="0" dirty="0">
                          <a:solidFill>
                            <a:schemeClr val="tx1"/>
                          </a:solidFill>
                        </a:rPr>
                        <a:t> </a:t>
                      </a:r>
                    </a:p>
                  </a:txBody>
                  <a:tcPr anchor="ctr">
                    <a:noFill/>
                  </a:tcPr>
                </a:tc>
                <a:tc>
                  <a:txBody>
                    <a:bodyPr/>
                    <a:lstStyle/>
                    <a:p>
                      <a:pPr algn="ctr"/>
                      <a:r>
                        <a:rPr lang="en-PT" b="0" dirty="0">
                          <a:solidFill>
                            <a:schemeClr val="tx1"/>
                          </a:solidFill>
                        </a:rPr>
                        <a:t>Victor Barros</a:t>
                      </a:r>
                    </a:p>
                    <a:p>
                      <a:pPr algn="ctr"/>
                      <a:r>
                        <a:rPr lang="en-PT" b="0" dirty="0">
                          <a:solidFill>
                            <a:schemeClr val="tx1"/>
                          </a:solidFill>
                          <a:hlinkClick r:id="rId4"/>
                        </a:rPr>
                        <a:t>vfbarros@dsi.uminho.pt</a:t>
                      </a:r>
                      <a:r>
                        <a:rPr lang="en-PT" b="0" dirty="0">
                          <a:solidFill>
                            <a:schemeClr val="tx1"/>
                          </a:solidFill>
                        </a:rPr>
                        <a:t> </a:t>
                      </a:r>
                    </a:p>
                  </a:txBody>
                  <a:tcPr anchor="ctr">
                    <a:noFill/>
                  </a:tcPr>
                </a:tc>
                <a:tc>
                  <a:txBody>
                    <a:bodyPr/>
                    <a:lstStyle/>
                    <a:p>
                      <a:pPr algn="ctr"/>
                      <a:r>
                        <a:rPr lang="en-PT" b="0" dirty="0">
                          <a:solidFill>
                            <a:schemeClr val="tx1"/>
                          </a:solidFill>
                        </a:rPr>
                        <a:t>Francisco Silva</a:t>
                      </a:r>
                    </a:p>
                    <a:p>
                      <a:pPr algn="ctr"/>
                      <a:r>
                        <a:rPr lang="en-GB" sz="1800" b="0" dirty="0">
                          <a:solidFill>
                            <a:schemeClr val="tx1"/>
                          </a:solidFill>
                          <a:hlinkClick r:id="rId5"/>
                        </a:rPr>
                        <a:t>fespincho@gmail.com</a:t>
                      </a:r>
                      <a:r>
                        <a:rPr lang="en-GB" sz="1800" b="0" dirty="0">
                          <a:solidFill>
                            <a:schemeClr val="tx1"/>
                          </a:solidFill>
                        </a:rPr>
                        <a:t> </a:t>
                      </a:r>
                      <a:endParaRPr lang="en-PT" b="0" dirty="0">
                        <a:solidFill>
                          <a:schemeClr val="tx1"/>
                        </a:solidFill>
                      </a:endParaRPr>
                    </a:p>
                  </a:txBody>
                  <a:tcPr anchor="ctr">
                    <a:noFill/>
                  </a:tcPr>
                </a:tc>
                <a:extLst>
                  <a:ext uri="{0D108BD9-81ED-4DB2-BD59-A6C34878D82A}">
                    <a16:rowId xmlns:a16="http://schemas.microsoft.com/office/drawing/2014/main" val="2938171025"/>
                  </a:ext>
                </a:extLst>
              </a:tr>
            </a:tbl>
          </a:graphicData>
        </a:graphic>
      </p:graphicFrame>
      <p:pic>
        <p:nvPicPr>
          <p:cNvPr id="6" name="Picture 2" descr="Escola de Engenharia da Universidade do Minho – Wikipédia, a enciclopédia  livre">
            <a:extLst>
              <a:ext uri="{FF2B5EF4-FFF2-40B4-BE49-F238E27FC236}">
                <a16:creationId xmlns:a16="http://schemas.microsoft.com/office/drawing/2014/main" id="{A0FC8DDF-5C78-2BB1-F943-4193704177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8182" y="150636"/>
            <a:ext cx="1553782" cy="140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666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A78DA7-2839-C5D5-ADEA-698914154234}"/>
              </a:ext>
            </a:extLst>
          </p:cNvPr>
          <p:cNvSpPr>
            <a:spLocks noGrp="1"/>
          </p:cNvSpPr>
          <p:nvPr>
            <p:ph type="sldNum" sz="quarter" idx="12"/>
          </p:nvPr>
        </p:nvSpPr>
        <p:spPr/>
        <p:txBody>
          <a:bodyPr/>
          <a:lstStyle/>
          <a:p>
            <a:fld id="{9EC71654-96A5-4280-94F3-931C61A9F92C}" type="slidenum">
              <a:rPr lang="en-US" noProof="0" smtClean="0"/>
              <a:pPr/>
              <a:t>10</a:t>
            </a:fld>
            <a:endParaRPr lang="en-US" noProof="0" dirty="0"/>
          </a:p>
        </p:txBody>
      </p:sp>
      <p:sp>
        <p:nvSpPr>
          <p:cNvPr id="4" name="Title 3">
            <a:extLst>
              <a:ext uri="{FF2B5EF4-FFF2-40B4-BE49-F238E27FC236}">
                <a16:creationId xmlns:a16="http://schemas.microsoft.com/office/drawing/2014/main" id="{F50815F8-FBC9-1A9F-E4D2-009005CB5DD4}"/>
              </a:ext>
            </a:extLst>
          </p:cNvPr>
          <p:cNvSpPr>
            <a:spLocks noGrp="1"/>
          </p:cNvSpPr>
          <p:nvPr>
            <p:ph type="title"/>
          </p:nvPr>
        </p:nvSpPr>
        <p:spPr/>
        <p:txBody>
          <a:bodyPr/>
          <a:lstStyle/>
          <a:p>
            <a:r>
              <a:rPr lang="en-US" dirty="0"/>
              <a:t>IN SEARCH OF A COMPETENCIES FRAMEWORK</a:t>
            </a:r>
            <a:endParaRPr lang="en-PT" dirty="0"/>
          </a:p>
        </p:txBody>
      </p:sp>
      <p:grpSp>
        <p:nvGrpSpPr>
          <p:cNvPr id="5" name="Group 4">
            <a:extLst>
              <a:ext uri="{FF2B5EF4-FFF2-40B4-BE49-F238E27FC236}">
                <a16:creationId xmlns:a16="http://schemas.microsoft.com/office/drawing/2014/main" id="{E12A2EB6-5A8E-2B06-762E-9D27DCF36735}"/>
              </a:ext>
            </a:extLst>
          </p:cNvPr>
          <p:cNvGrpSpPr/>
          <p:nvPr/>
        </p:nvGrpSpPr>
        <p:grpSpPr>
          <a:xfrm>
            <a:off x="243333" y="1660528"/>
            <a:ext cx="6007182" cy="3802102"/>
            <a:chOff x="575107" y="1671369"/>
            <a:chExt cx="6007182" cy="3802102"/>
          </a:xfrm>
        </p:grpSpPr>
        <p:sp>
          <p:nvSpPr>
            <p:cNvPr id="6" name="Rechteck 4">
              <a:extLst>
                <a:ext uri="{FF2B5EF4-FFF2-40B4-BE49-F238E27FC236}">
                  <a16:creationId xmlns:a16="http://schemas.microsoft.com/office/drawing/2014/main" id="{E4E7C708-F854-E076-EA2F-33765FC144A7}"/>
                </a:ext>
              </a:extLst>
            </p:cNvPr>
            <p:cNvSpPr/>
            <p:nvPr/>
          </p:nvSpPr>
          <p:spPr>
            <a:xfrm>
              <a:off x="575109" y="1671369"/>
              <a:ext cx="1649286" cy="1199153"/>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t>CRISIS</a:t>
              </a:r>
            </a:p>
            <a:p>
              <a:pPr algn="ctr"/>
              <a:r>
                <a:rPr lang="pt-PT" sz="1200" dirty="0" err="1"/>
                <a:t>Technical</a:t>
              </a:r>
              <a:r>
                <a:rPr lang="pt-PT" sz="1200" dirty="0"/>
                <a:t> </a:t>
              </a:r>
              <a:r>
                <a:rPr lang="pt-PT" sz="1200" dirty="0" err="1"/>
                <a:t>Report</a:t>
              </a:r>
              <a:endParaRPr lang="pt-PT" sz="1200" dirty="0"/>
            </a:p>
          </p:txBody>
        </p:sp>
        <p:sp>
          <p:nvSpPr>
            <p:cNvPr id="7" name="Rechteck 5">
              <a:extLst>
                <a:ext uri="{FF2B5EF4-FFF2-40B4-BE49-F238E27FC236}">
                  <a16:creationId xmlns:a16="http://schemas.microsoft.com/office/drawing/2014/main" id="{8FB70810-D95D-051E-926D-26FFEE77372C}"/>
                </a:ext>
              </a:extLst>
            </p:cNvPr>
            <p:cNvSpPr/>
            <p:nvPr/>
          </p:nvSpPr>
          <p:spPr>
            <a:xfrm>
              <a:off x="575107" y="4240409"/>
              <a:ext cx="1618945" cy="1199153"/>
            </a:xfrm>
            <a:prstGeom prst="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t>EMSI </a:t>
              </a:r>
            </a:p>
            <a:p>
              <a:pPr algn="ctr"/>
              <a:r>
                <a:rPr lang="pt-PT" sz="1200" dirty="0" err="1"/>
                <a:t>Resilient</a:t>
              </a:r>
              <a:r>
                <a:rPr lang="pt-PT" sz="1200" dirty="0"/>
                <a:t> </a:t>
              </a:r>
              <a:r>
                <a:rPr lang="pt-PT" sz="1200" dirty="0" err="1"/>
                <a:t>Skills</a:t>
              </a:r>
              <a:r>
                <a:rPr lang="pt-PT" sz="1200" dirty="0"/>
                <a:t>  </a:t>
              </a:r>
            </a:p>
          </p:txBody>
        </p:sp>
        <p:sp>
          <p:nvSpPr>
            <p:cNvPr id="8" name="Rechteck 6">
              <a:extLst>
                <a:ext uri="{FF2B5EF4-FFF2-40B4-BE49-F238E27FC236}">
                  <a16:creationId xmlns:a16="http://schemas.microsoft.com/office/drawing/2014/main" id="{B2C264CC-9C84-D5D6-AA49-9180AFEA5E3B}"/>
                </a:ext>
              </a:extLst>
            </p:cNvPr>
            <p:cNvSpPr/>
            <p:nvPr/>
          </p:nvSpPr>
          <p:spPr>
            <a:xfrm>
              <a:off x="2295819" y="1671369"/>
              <a:ext cx="1649286" cy="1199153"/>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err="1"/>
                <a:t>DevOps</a:t>
              </a:r>
              <a:r>
                <a:rPr lang="pt-PT" sz="1200" dirty="0"/>
                <a:t> </a:t>
              </a:r>
              <a:r>
                <a:rPr lang="pt-PT" sz="1200" dirty="0" err="1"/>
                <a:t>and</a:t>
              </a:r>
              <a:r>
                <a:rPr lang="pt-PT" sz="1200" dirty="0"/>
                <a:t> </a:t>
              </a:r>
              <a:r>
                <a:rPr lang="pt-PT" sz="1200" dirty="0" err="1"/>
                <a:t>Competences</a:t>
              </a:r>
              <a:r>
                <a:rPr lang="pt-PT" sz="1200" dirty="0"/>
                <a:t> for </a:t>
              </a:r>
              <a:r>
                <a:rPr lang="pt-PT" sz="1200" dirty="0" err="1"/>
                <a:t>Smart</a:t>
              </a:r>
              <a:r>
                <a:rPr lang="pt-PT" sz="1200" dirty="0"/>
                <a:t> </a:t>
              </a:r>
              <a:r>
                <a:rPr lang="pt-PT" sz="1200" dirty="0" err="1"/>
                <a:t>Cities</a:t>
              </a:r>
              <a:endParaRPr lang="pt-PT" sz="1200" dirty="0"/>
            </a:p>
          </p:txBody>
        </p:sp>
        <p:sp>
          <p:nvSpPr>
            <p:cNvPr id="9" name="Rechteck 7">
              <a:extLst>
                <a:ext uri="{FF2B5EF4-FFF2-40B4-BE49-F238E27FC236}">
                  <a16:creationId xmlns:a16="http://schemas.microsoft.com/office/drawing/2014/main" id="{9B54AC8D-9129-C5BA-477F-BD5CDE7A7F3E}"/>
                </a:ext>
              </a:extLst>
            </p:cNvPr>
            <p:cNvSpPr/>
            <p:nvPr/>
          </p:nvSpPr>
          <p:spPr>
            <a:xfrm>
              <a:off x="575108" y="2955889"/>
              <a:ext cx="1649286" cy="1199153"/>
            </a:xfrm>
            <a:prstGeom prst="rect">
              <a:avLst/>
            </a:prstGeom>
            <a:solidFill>
              <a:srgbClr val="AB79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err="1"/>
                <a:t>City</a:t>
              </a:r>
              <a:r>
                <a:rPr lang="pt-PT" sz="1200" dirty="0"/>
                <a:t> </a:t>
              </a:r>
              <a:r>
                <a:rPr lang="pt-PT" sz="1200" dirty="0" err="1"/>
                <a:t>Resilience</a:t>
              </a:r>
              <a:r>
                <a:rPr lang="pt-PT" sz="1200" dirty="0"/>
                <a:t> Framework</a:t>
              </a:r>
            </a:p>
          </p:txBody>
        </p:sp>
        <p:sp>
          <p:nvSpPr>
            <p:cNvPr id="10" name="Rechteck 8">
              <a:extLst>
                <a:ext uri="{FF2B5EF4-FFF2-40B4-BE49-F238E27FC236}">
                  <a16:creationId xmlns:a16="http://schemas.microsoft.com/office/drawing/2014/main" id="{864C57C2-7B35-AE48-21A6-0514E0867157}"/>
                </a:ext>
              </a:extLst>
            </p:cNvPr>
            <p:cNvSpPr/>
            <p:nvPr/>
          </p:nvSpPr>
          <p:spPr>
            <a:xfrm>
              <a:off x="2295819" y="2955889"/>
              <a:ext cx="1649286" cy="1199153"/>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t> </a:t>
              </a:r>
              <a:r>
                <a:rPr lang="pt-PT" sz="1200" dirty="0" err="1"/>
                <a:t>Foundational</a:t>
              </a:r>
              <a:r>
                <a:rPr lang="pt-PT" sz="1200" dirty="0"/>
                <a:t> </a:t>
              </a:r>
              <a:r>
                <a:rPr lang="pt-PT" sz="1200" dirty="0" err="1"/>
                <a:t>Skills</a:t>
              </a:r>
              <a:r>
                <a:rPr lang="pt-PT" sz="1200" dirty="0"/>
                <a:t> in </a:t>
              </a:r>
              <a:r>
                <a:rPr lang="pt-PT" sz="1200" dirty="0" err="1"/>
                <a:t>Smart</a:t>
              </a:r>
              <a:r>
                <a:rPr lang="pt-PT" sz="1200" dirty="0"/>
                <a:t> </a:t>
              </a:r>
              <a:r>
                <a:rPr lang="pt-PT" sz="1200" dirty="0" err="1"/>
                <a:t>Cities</a:t>
              </a:r>
              <a:endParaRPr lang="pt-PT" sz="1200" dirty="0"/>
            </a:p>
          </p:txBody>
        </p:sp>
        <p:sp>
          <p:nvSpPr>
            <p:cNvPr id="11" name="Right Arrow 10">
              <a:extLst>
                <a:ext uri="{FF2B5EF4-FFF2-40B4-BE49-F238E27FC236}">
                  <a16:creationId xmlns:a16="http://schemas.microsoft.com/office/drawing/2014/main" id="{56C4E7A7-EF7E-6B88-D56C-51A948D16CE8}"/>
                </a:ext>
              </a:extLst>
            </p:cNvPr>
            <p:cNvSpPr/>
            <p:nvPr/>
          </p:nvSpPr>
          <p:spPr bwMode="auto">
            <a:xfrm>
              <a:off x="4028318" y="3157972"/>
              <a:ext cx="821472" cy="7949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2" name="Rechteck 8">
              <a:extLst>
                <a:ext uri="{FF2B5EF4-FFF2-40B4-BE49-F238E27FC236}">
                  <a16:creationId xmlns:a16="http://schemas.microsoft.com/office/drawing/2014/main" id="{E5237F7D-5B14-B421-7B99-AB8DB3C639D4}"/>
                </a:ext>
              </a:extLst>
            </p:cNvPr>
            <p:cNvSpPr/>
            <p:nvPr/>
          </p:nvSpPr>
          <p:spPr>
            <a:xfrm>
              <a:off x="4933003" y="1990007"/>
              <a:ext cx="1649286" cy="3111755"/>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t>CRISIS CORE COMPETENCES</a:t>
              </a:r>
            </a:p>
            <a:p>
              <a:pPr algn="ctr"/>
              <a:r>
                <a:rPr lang="pt-PT" sz="1200" dirty="0"/>
                <a:t>PROPOSAL</a:t>
              </a:r>
            </a:p>
          </p:txBody>
        </p:sp>
        <p:sp>
          <p:nvSpPr>
            <p:cNvPr id="13" name="Rechteck 4">
              <a:extLst>
                <a:ext uri="{FF2B5EF4-FFF2-40B4-BE49-F238E27FC236}">
                  <a16:creationId xmlns:a16="http://schemas.microsoft.com/office/drawing/2014/main" id="{3AC0428B-E827-9A73-A892-C58C7EFB3E18}"/>
                </a:ext>
              </a:extLst>
            </p:cNvPr>
            <p:cNvSpPr/>
            <p:nvPr/>
          </p:nvSpPr>
          <p:spPr>
            <a:xfrm>
              <a:off x="4933003" y="5101763"/>
              <a:ext cx="1649286" cy="3717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050" b="1" dirty="0"/>
                <a:t>20 CORE COMPETENCES</a:t>
              </a:r>
            </a:p>
          </p:txBody>
        </p:sp>
        <p:sp>
          <p:nvSpPr>
            <p:cNvPr id="14" name="Rechteck 4">
              <a:extLst>
                <a:ext uri="{FF2B5EF4-FFF2-40B4-BE49-F238E27FC236}">
                  <a16:creationId xmlns:a16="http://schemas.microsoft.com/office/drawing/2014/main" id="{0440FD6B-BC39-391D-A362-1FBF5C1E8C47}"/>
                </a:ext>
              </a:extLst>
            </p:cNvPr>
            <p:cNvSpPr/>
            <p:nvPr/>
          </p:nvSpPr>
          <p:spPr>
            <a:xfrm>
              <a:off x="4933003" y="1705278"/>
              <a:ext cx="1649286" cy="2847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t>PROJECT</a:t>
              </a:r>
            </a:p>
          </p:txBody>
        </p:sp>
        <p:sp>
          <p:nvSpPr>
            <p:cNvPr id="15" name="Rechteck 8">
              <a:extLst>
                <a:ext uri="{FF2B5EF4-FFF2-40B4-BE49-F238E27FC236}">
                  <a16:creationId xmlns:a16="http://schemas.microsoft.com/office/drawing/2014/main" id="{0DF7D8C8-5CA3-D896-C030-1564B606A7FA}"/>
                </a:ext>
              </a:extLst>
            </p:cNvPr>
            <p:cNvSpPr/>
            <p:nvPr/>
          </p:nvSpPr>
          <p:spPr>
            <a:xfrm>
              <a:off x="2266835" y="4240409"/>
              <a:ext cx="1678270" cy="1199153"/>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dirty="0"/>
                <a:t>Skills4Cities Project</a:t>
              </a:r>
            </a:p>
            <a:p>
              <a:pPr algn="ctr"/>
              <a:endParaRPr lang="pt-PT" sz="1200" dirty="0"/>
            </a:p>
          </p:txBody>
        </p:sp>
      </p:grpSp>
      <p:graphicFrame>
        <p:nvGraphicFramePr>
          <p:cNvPr id="3" name="Διάγραμμα 3">
            <a:extLst>
              <a:ext uri="{FF2B5EF4-FFF2-40B4-BE49-F238E27FC236}">
                <a16:creationId xmlns:a16="http://schemas.microsoft.com/office/drawing/2014/main" id="{15E59FB1-F281-4FEF-BB3A-057586223E61}"/>
              </a:ext>
            </a:extLst>
          </p:cNvPr>
          <p:cNvGraphicFramePr/>
          <p:nvPr>
            <p:extLst>
              <p:ext uri="{D42A27DB-BD31-4B8C-83A1-F6EECF244321}">
                <p14:modId xmlns:p14="http://schemas.microsoft.com/office/powerpoint/2010/main" val="4125383353"/>
              </p:ext>
            </p:extLst>
          </p:nvPr>
        </p:nvGraphicFramePr>
        <p:xfrm>
          <a:off x="7228589" y="2070927"/>
          <a:ext cx="4791075" cy="2990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Right Arrow 40">
            <a:extLst>
              <a:ext uri="{FF2B5EF4-FFF2-40B4-BE49-F238E27FC236}">
                <a16:creationId xmlns:a16="http://schemas.microsoft.com/office/drawing/2014/main" id="{EEF4DD29-C3CB-DCB6-CC7D-AE3BF97A0ED1}"/>
              </a:ext>
            </a:extLst>
          </p:cNvPr>
          <p:cNvSpPr/>
          <p:nvPr/>
        </p:nvSpPr>
        <p:spPr bwMode="auto">
          <a:xfrm>
            <a:off x="6306350" y="3164087"/>
            <a:ext cx="821472" cy="79498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3570940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E3C963F-ACDC-BB1E-5E44-AA261001A794}"/>
              </a:ext>
            </a:extLst>
          </p:cNvPr>
          <p:cNvSpPr>
            <a:spLocks noGrp="1"/>
          </p:cNvSpPr>
          <p:nvPr>
            <p:ph type="body" sz="quarter" idx="3"/>
          </p:nvPr>
        </p:nvSpPr>
        <p:spPr>
          <a:xfrm>
            <a:off x="6172200" y="1515836"/>
            <a:ext cx="5183188" cy="823912"/>
          </a:xfrm>
        </p:spPr>
        <p:txBody>
          <a:bodyPr>
            <a:normAutofit/>
          </a:bodyPr>
          <a:lstStyle/>
          <a:p>
            <a:r>
              <a:rPr lang="pt-PT" dirty="0" err="1"/>
              <a:t>Leadership</a:t>
            </a:r>
            <a:r>
              <a:rPr lang="pt-PT" dirty="0"/>
              <a:t> &amp; </a:t>
            </a:r>
            <a:r>
              <a:rPr lang="pt-PT" dirty="0" err="1"/>
              <a:t>Strategy</a:t>
            </a:r>
            <a:r>
              <a:rPr lang="pt-PT" dirty="0"/>
              <a:t> </a:t>
            </a:r>
            <a:r>
              <a:rPr lang="en-PT" dirty="0"/>
              <a:t>[</a:t>
            </a:r>
            <a:r>
              <a:rPr lang="pt-PT" dirty="0"/>
              <a:t>7</a:t>
            </a:r>
            <a:r>
              <a:rPr lang="en-PT" dirty="0"/>
              <a:t>]</a:t>
            </a:r>
          </a:p>
        </p:txBody>
      </p:sp>
      <p:sp>
        <p:nvSpPr>
          <p:cNvPr id="10" name="Content Placeholder 9">
            <a:extLst>
              <a:ext uri="{FF2B5EF4-FFF2-40B4-BE49-F238E27FC236}">
                <a16:creationId xmlns:a16="http://schemas.microsoft.com/office/drawing/2014/main" id="{E1159C46-D94F-24BE-1FA7-899543906B6B}"/>
              </a:ext>
            </a:extLst>
          </p:cNvPr>
          <p:cNvSpPr>
            <a:spLocks noGrp="1"/>
          </p:cNvSpPr>
          <p:nvPr>
            <p:ph sz="quarter" idx="4"/>
          </p:nvPr>
        </p:nvSpPr>
        <p:spPr>
          <a:xfrm>
            <a:off x="6172200" y="2471673"/>
            <a:ext cx="5183188" cy="3424302"/>
          </a:xfrm>
        </p:spPr>
        <p:txBody>
          <a:bodyPr>
            <a:noAutofit/>
          </a:bodyPr>
          <a:lstStyle/>
          <a:p>
            <a:r>
              <a:rPr lang="en-GB" sz="2000" dirty="0"/>
              <a:t>Planning for SC resilience</a:t>
            </a:r>
          </a:p>
          <a:p>
            <a:r>
              <a:rPr lang="en-GB" sz="2000" dirty="0"/>
              <a:t>Managing the transformation to a resilient SC</a:t>
            </a:r>
          </a:p>
          <a:p>
            <a:r>
              <a:rPr lang="en-GB" sz="2000" dirty="0"/>
              <a:t>Transforming cities through digital innovation</a:t>
            </a:r>
          </a:p>
          <a:p>
            <a:r>
              <a:rPr lang="en-GB" sz="2000" dirty="0"/>
              <a:t>Identifying resilience risks</a:t>
            </a:r>
          </a:p>
          <a:p>
            <a:r>
              <a:rPr lang="en-GB" sz="2000" dirty="0"/>
              <a:t>Assessing and quantifying resilience risks</a:t>
            </a:r>
          </a:p>
          <a:p>
            <a:r>
              <a:rPr lang="en-GB" sz="2000" dirty="0"/>
              <a:t>Improving SC Resilience using digital tools</a:t>
            </a:r>
          </a:p>
          <a:p>
            <a:r>
              <a:rPr lang="en-GB" sz="2000" dirty="0"/>
              <a:t>Monitoring and controlling SC resilience</a:t>
            </a:r>
          </a:p>
          <a:p>
            <a:pPr marL="0" indent="0">
              <a:buNone/>
            </a:pPr>
            <a:endParaRPr lang="en-PT" sz="2000" dirty="0"/>
          </a:p>
        </p:txBody>
      </p:sp>
      <p:sp>
        <p:nvSpPr>
          <p:cNvPr id="4" name="Slide Number Placeholder 3">
            <a:extLst>
              <a:ext uri="{FF2B5EF4-FFF2-40B4-BE49-F238E27FC236}">
                <a16:creationId xmlns:a16="http://schemas.microsoft.com/office/drawing/2014/main" id="{6A106345-6082-B51E-A9BD-F779AD97F4A1}"/>
              </a:ext>
            </a:extLst>
          </p:cNvPr>
          <p:cNvSpPr>
            <a:spLocks noGrp="1"/>
          </p:cNvSpPr>
          <p:nvPr>
            <p:ph type="sldNum" sz="quarter" idx="12"/>
          </p:nvPr>
        </p:nvSpPr>
        <p:spPr/>
        <p:txBody>
          <a:bodyPr/>
          <a:lstStyle/>
          <a:p>
            <a:fld id="{A2200B0B-05A8-B548-AFCD-0B4DD3710B69}" type="slidenum">
              <a:rPr lang="en-CY" smtClean="0"/>
              <a:t>11</a:t>
            </a:fld>
            <a:endParaRPr lang="en-CY"/>
          </a:p>
        </p:txBody>
      </p:sp>
      <p:graphicFrame>
        <p:nvGraphicFramePr>
          <p:cNvPr id="5" name="Διάγραμμα 3">
            <a:extLst>
              <a:ext uri="{FF2B5EF4-FFF2-40B4-BE49-F238E27FC236}">
                <a16:creationId xmlns:a16="http://schemas.microsoft.com/office/drawing/2014/main" id="{E5490229-D24E-D2F7-C790-ECB4CD2591A3}"/>
              </a:ext>
            </a:extLst>
          </p:cNvPr>
          <p:cNvGraphicFramePr/>
          <p:nvPr>
            <p:extLst>
              <p:ext uri="{D42A27DB-BD31-4B8C-83A1-F6EECF244321}">
                <p14:modId xmlns:p14="http://schemas.microsoft.com/office/powerpoint/2010/main" val="1374650255"/>
              </p:ext>
            </p:extLst>
          </p:nvPr>
        </p:nvGraphicFramePr>
        <p:xfrm>
          <a:off x="1023143" y="2339748"/>
          <a:ext cx="4791075" cy="2990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3">
            <a:extLst>
              <a:ext uri="{FF2B5EF4-FFF2-40B4-BE49-F238E27FC236}">
                <a16:creationId xmlns:a16="http://schemas.microsoft.com/office/drawing/2014/main" id="{B03CAB8A-B524-D646-987E-6F080FB7BE06}"/>
              </a:ext>
            </a:extLst>
          </p:cNvPr>
          <p:cNvSpPr>
            <a:spLocks noGrp="1"/>
          </p:cNvSpPr>
          <p:nvPr>
            <p:ph type="title"/>
          </p:nvPr>
        </p:nvSpPr>
        <p:spPr>
          <a:xfrm>
            <a:off x="431516" y="230041"/>
            <a:ext cx="9170288" cy="1325563"/>
          </a:xfrm>
        </p:spPr>
        <p:txBody>
          <a:bodyPr/>
          <a:lstStyle/>
          <a:p>
            <a:pPr algn="l"/>
            <a:r>
              <a:rPr lang="en-US" b="1" dirty="0"/>
              <a:t>COMPETENCIES IN A NUTSHELL</a:t>
            </a:r>
            <a:endParaRPr lang="en-PT" b="1" dirty="0"/>
          </a:p>
        </p:txBody>
      </p:sp>
    </p:spTree>
    <p:extLst>
      <p:ext uri="{BB962C8B-B14F-4D97-AF65-F5344CB8AC3E}">
        <p14:creationId xmlns:p14="http://schemas.microsoft.com/office/powerpoint/2010/main" val="2501127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E3C963F-ACDC-BB1E-5E44-AA261001A794}"/>
              </a:ext>
            </a:extLst>
          </p:cNvPr>
          <p:cNvSpPr>
            <a:spLocks noGrp="1"/>
          </p:cNvSpPr>
          <p:nvPr>
            <p:ph type="body" sz="quarter" idx="3"/>
          </p:nvPr>
        </p:nvSpPr>
        <p:spPr>
          <a:xfrm>
            <a:off x="6172200" y="1515836"/>
            <a:ext cx="5183188" cy="823912"/>
          </a:xfrm>
        </p:spPr>
        <p:txBody>
          <a:bodyPr>
            <a:normAutofit/>
          </a:bodyPr>
          <a:lstStyle/>
          <a:p>
            <a:r>
              <a:rPr lang="en-GB" dirty="0"/>
              <a:t>Infrastructure &amp; Environment [6]</a:t>
            </a:r>
            <a:endParaRPr lang="en-PT" dirty="0"/>
          </a:p>
        </p:txBody>
      </p:sp>
      <p:sp>
        <p:nvSpPr>
          <p:cNvPr id="10" name="Content Placeholder 9">
            <a:extLst>
              <a:ext uri="{FF2B5EF4-FFF2-40B4-BE49-F238E27FC236}">
                <a16:creationId xmlns:a16="http://schemas.microsoft.com/office/drawing/2014/main" id="{E1159C46-D94F-24BE-1FA7-899543906B6B}"/>
              </a:ext>
            </a:extLst>
          </p:cNvPr>
          <p:cNvSpPr>
            <a:spLocks noGrp="1"/>
          </p:cNvSpPr>
          <p:nvPr>
            <p:ph sz="quarter" idx="4"/>
          </p:nvPr>
        </p:nvSpPr>
        <p:spPr>
          <a:xfrm>
            <a:off x="6172200" y="2471673"/>
            <a:ext cx="5183188" cy="3352800"/>
          </a:xfrm>
        </p:spPr>
        <p:txBody>
          <a:bodyPr>
            <a:normAutofit/>
          </a:bodyPr>
          <a:lstStyle/>
          <a:p>
            <a:r>
              <a:rPr lang="en-GB" sz="2000" dirty="0"/>
              <a:t>Assessing and managing SC assets and services</a:t>
            </a:r>
          </a:p>
          <a:p>
            <a:r>
              <a:rPr lang="en-GB" sz="2000" dirty="0"/>
              <a:t>Learning SC enabling technologies</a:t>
            </a:r>
          </a:p>
          <a:p>
            <a:r>
              <a:rPr lang="en-GB" sz="2000" dirty="0" err="1"/>
              <a:t>Geoservices</a:t>
            </a:r>
            <a:r>
              <a:rPr lang="en-GB" sz="2000" dirty="0"/>
              <a:t> and Digital Twins of SC</a:t>
            </a:r>
          </a:p>
          <a:p>
            <a:r>
              <a:rPr lang="en-GB" sz="2000" dirty="0"/>
              <a:t>SC urban planning and critical city’s infrastructures</a:t>
            </a:r>
          </a:p>
          <a:p>
            <a:r>
              <a:rPr lang="en-GB" sz="2000" dirty="0"/>
              <a:t>Developing blue-green infrastructures in SC</a:t>
            </a:r>
          </a:p>
          <a:p>
            <a:r>
              <a:rPr lang="en-GB" sz="2000" dirty="0"/>
              <a:t>Using SC standards for resilience</a:t>
            </a:r>
          </a:p>
          <a:p>
            <a:endParaRPr lang="en-PT" sz="2000" dirty="0"/>
          </a:p>
        </p:txBody>
      </p:sp>
      <p:sp>
        <p:nvSpPr>
          <p:cNvPr id="4" name="Slide Number Placeholder 3">
            <a:extLst>
              <a:ext uri="{FF2B5EF4-FFF2-40B4-BE49-F238E27FC236}">
                <a16:creationId xmlns:a16="http://schemas.microsoft.com/office/drawing/2014/main" id="{6A106345-6082-B51E-A9BD-F779AD97F4A1}"/>
              </a:ext>
            </a:extLst>
          </p:cNvPr>
          <p:cNvSpPr>
            <a:spLocks noGrp="1"/>
          </p:cNvSpPr>
          <p:nvPr>
            <p:ph type="sldNum" sz="quarter" idx="12"/>
          </p:nvPr>
        </p:nvSpPr>
        <p:spPr/>
        <p:txBody>
          <a:bodyPr/>
          <a:lstStyle/>
          <a:p>
            <a:fld id="{A2200B0B-05A8-B548-AFCD-0B4DD3710B69}" type="slidenum">
              <a:rPr lang="en-CY" smtClean="0"/>
              <a:t>12</a:t>
            </a:fld>
            <a:endParaRPr lang="en-CY"/>
          </a:p>
        </p:txBody>
      </p:sp>
      <p:sp>
        <p:nvSpPr>
          <p:cNvPr id="13" name="Title 3">
            <a:extLst>
              <a:ext uri="{FF2B5EF4-FFF2-40B4-BE49-F238E27FC236}">
                <a16:creationId xmlns:a16="http://schemas.microsoft.com/office/drawing/2014/main" id="{B03CAB8A-B524-D646-987E-6F080FB7BE06}"/>
              </a:ext>
            </a:extLst>
          </p:cNvPr>
          <p:cNvSpPr>
            <a:spLocks noGrp="1"/>
          </p:cNvSpPr>
          <p:nvPr>
            <p:ph type="title"/>
          </p:nvPr>
        </p:nvSpPr>
        <p:spPr>
          <a:xfrm>
            <a:off x="431516" y="230041"/>
            <a:ext cx="9170288" cy="1325563"/>
          </a:xfrm>
        </p:spPr>
        <p:txBody>
          <a:bodyPr/>
          <a:lstStyle/>
          <a:p>
            <a:pPr algn="l"/>
            <a:r>
              <a:rPr lang="en-US" b="1" dirty="0"/>
              <a:t>COMPETENCIES IN A NUTSHELL</a:t>
            </a:r>
            <a:endParaRPr lang="en-PT" b="1" dirty="0"/>
          </a:p>
        </p:txBody>
      </p:sp>
      <p:graphicFrame>
        <p:nvGraphicFramePr>
          <p:cNvPr id="12" name="Διάγραμμα 3">
            <a:extLst>
              <a:ext uri="{FF2B5EF4-FFF2-40B4-BE49-F238E27FC236}">
                <a16:creationId xmlns:a16="http://schemas.microsoft.com/office/drawing/2014/main" id="{E5490229-D24E-D2F7-C790-ECB4CD2591A3}"/>
              </a:ext>
            </a:extLst>
          </p:cNvPr>
          <p:cNvGraphicFramePr/>
          <p:nvPr>
            <p:extLst>
              <p:ext uri="{D42A27DB-BD31-4B8C-83A1-F6EECF244321}">
                <p14:modId xmlns:p14="http://schemas.microsoft.com/office/powerpoint/2010/main" val="2845938718"/>
              </p:ext>
            </p:extLst>
          </p:nvPr>
        </p:nvGraphicFramePr>
        <p:xfrm>
          <a:off x="1023143" y="2339748"/>
          <a:ext cx="4791075" cy="2990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5247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E3C963F-ACDC-BB1E-5E44-AA261001A794}"/>
              </a:ext>
            </a:extLst>
          </p:cNvPr>
          <p:cNvSpPr>
            <a:spLocks noGrp="1"/>
          </p:cNvSpPr>
          <p:nvPr>
            <p:ph type="body" sz="quarter" idx="3"/>
          </p:nvPr>
        </p:nvSpPr>
        <p:spPr>
          <a:xfrm>
            <a:off x="6172200" y="1515836"/>
            <a:ext cx="5183188" cy="823912"/>
          </a:xfrm>
        </p:spPr>
        <p:txBody>
          <a:bodyPr>
            <a:normAutofit/>
          </a:bodyPr>
          <a:lstStyle/>
          <a:p>
            <a:r>
              <a:rPr lang="en-GB" dirty="0"/>
              <a:t>Economy &amp; Society [5]</a:t>
            </a:r>
          </a:p>
        </p:txBody>
      </p:sp>
      <p:sp>
        <p:nvSpPr>
          <p:cNvPr id="10" name="Content Placeholder 9">
            <a:extLst>
              <a:ext uri="{FF2B5EF4-FFF2-40B4-BE49-F238E27FC236}">
                <a16:creationId xmlns:a16="http://schemas.microsoft.com/office/drawing/2014/main" id="{E1159C46-D94F-24BE-1FA7-899543906B6B}"/>
              </a:ext>
            </a:extLst>
          </p:cNvPr>
          <p:cNvSpPr>
            <a:spLocks noGrp="1"/>
          </p:cNvSpPr>
          <p:nvPr>
            <p:ph sz="quarter" idx="4"/>
          </p:nvPr>
        </p:nvSpPr>
        <p:spPr>
          <a:xfrm>
            <a:off x="6172200" y="2471673"/>
            <a:ext cx="5183188" cy="3352800"/>
          </a:xfrm>
        </p:spPr>
        <p:txBody>
          <a:bodyPr>
            <a:normAutofit/>
          </a:bodyPr>
          <a:lstStyle/>
          <a:p>
            <a:r>
              <a:rPr lang="en-GB" sz="2000" dirty="0"/>
              <a:t>Managing SC stakeholders and developing citizen networks</a:t>
            </a:r>
          </a:p>
          <a:p>
            <a:r>
              <a:rPr lang="en-GB" sz="2000" dirty="0"/>
              <a:t>Data analytics for SC Decision Making</a:t>
            </a:r>
          </a:p>
          <a:p>
            <a:r>
              <a:rPr lang="en-GB" sz="2000" dirty="0"/>
              <a:t>SC security and safety establishment</a:t>
            </a:r>
          </a:p>
          <a:p>
            <a:r>
              <a:rPr lang="en-GB" sz="2000" dirty="0"/>
              <a:t>Organizing the SC for resilience using agile principles</a:t>
            </a:r>
          </a:p>
          <a:p>
            <a:r>
              <a:rPr lang="en-GB" sz="2000" dirty="0"/>
              <a:t>Establishing financial programs for resilient development and disaster recovery</a:t>
            </a:r>
          </a:p>
          <a:p>
            <a:endParaRPr lang="en-PT" sz="2000" dirty="0"/>
          </a:p>
        </p:txBody>
      </p:sp>
      <p:sp>
        <p:nvSpPr>
          <p:cNvPr id="4" name="Slide Number Placeholder 3">
            <a:extLst>
              <a:ext uri="{FF2B5EF4-FFF2-40B4-BE49-F238E27FC236}">
                <a16:creationId xmlns:a16="http://schemas.microsoft.com/office/drawing/2014/main" id="{6A106345-6082-B51E-A9BD-F779AD97F4A1}"/>
              </a:ext>
            </a:extLst>
          </p:cNvPr>
          <p:cNvSpPr>
            <a:spLocks noGrp="1"/>
          </p:cNvSpPr>
          <p:nvPr>
            <p:ph type="sldNum" sz="quarter" idx="12"/>
          </p:nvPr>
        </p:nvSpPr>
        <p:spPr/>
        <p:txBody>
          <a:bodyPr/>
          <a:lstStyle/>
          <a:p>
            <a:fld id="{A2200B0B-05A8-B548-AFCD-0B4DD3710B69}" type="slidenum">
              <a:rPr lang="en-CY" smtClean="0"/>
              <a:t>13</a:t>
            </a:fld>
            <a:endParaRPr lang="en-CY"/>
          </a:p>
        </p:txBody>
      </p:sp>
      <p:sp>
        <p:nvSpPr>
          <p:cNvPr id="13" name="Title 3">
            <a:extLst>
              <a:ext uri="{FF2B5EF4-FFF2-40B4-BE49-F238E27FC236}">
                <a16:creationId xmlns:a16="http://schemas.microsoft.com/office/drawing/2014/main" id="{B03CAB8A-B524-D646-987E-6F080FB7BE06}"/>
              </a:ext>
            </a:extLst>
          </p:cNvPr>
          <p:cNvSpPr>
            <a:spLocks noGrp="1"/>
          </p:cNvSpPr>
          <p:nvPr>
            <p:ph type="title"/>
          </p:nvPr>
        </p:nvSpPr>
        <p:spPr>
          <a:xfrm>
            <a:off x="431516" y="230041"/>
            <a:ext cx="9170288" cy="1325563"/>
          </a:xfrm>
        </p:spPr>
        <p:txBody>
          <a:bodyPr/>
          <a:lstStyle/>
          <a:p>
            <a:pPr algn="l"/>
            <a:r>
              <a:rPr lang="en-US" b="1" dirty="0"/>
              <a:t>COMPETENCIES IN A NUTSHELL</a:t>
            </a:r>
            <a:endParaRPr lang="en-PT" b="1" dirty="0"/>
          </a:p>
        </p:txBody>
      </p:sp>
      <p:graphicFrame>
        <p:nvGraphicFramePr>
          <p:cNvPr id="7" name="Διάγραμμα 3">
            <a:extLst>
              <a:ext uri="{FF2B5EF4-FFF2-40B4-BE49-F238E27FC236}">
                <a16:creationId xmlns:a16="http://schemas.microsoft.com/office/drawing/2014/main" id="{E5490229-D24E-D2F7-C790-ECB4CD2591A3}"/>
              </a:ext>
            </a:extLst>
          </p:cNvPr>
          <p:cNvGraphicFramePr/>
          <p:nvPr>
            <p:extLst>
              <p:ext uri="{D42A27DB-BD31-4B8C-83A1-F6EECF244321}">
                <p14:modId xmlns:p14="http://schemas.microsoft.com/office/powerpoint/2010/main" val="2294237568"/>
              </p:ext>
            </p:extLst>
          </p:nvPr>
        </p:nvGraphicFramePr>
        <p:xfrm>
          <a:off x="1023143" y="2339748"/>
          <a:ext cx="4791075" cy="2990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28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E3C963F-ACDC-BB1E-5E44-AA261001A794}"/>
              </a:ext>
            </a:extLst>
          </p:cNvPr>
          <p:cNvSpPr>
            <a:spLocks noGrp="1"/>
          </p:cNvSpPr>
          <p:nvPr>
            <p:ph type="body" sz="quarter" idx="3"/>
          </p:nvPr>
        </p:nvSpPr>
        <p:spPr>
          <a:xfrm>
            <a:off x="6172200" y="1515836"/>
            <a:ext cx="5183188" cy="823912"/>
          </a:xfrm>
        </p:spPr>
        <p:txBody>
          <a:bodyPr/>
          <a:lstStyle/>
          <a:p>
            <a:r>
              <a:rPr lang="en-GB" dirty="0"/>
              <a:t>Transversal Competences [2]</a:t>
            </a:r>
          </a:p>
        </p:txBody>
      </p:sp>
      <p:sp>
        <p:nvSpPr>
          <p:cNvPr id="10" name="Content Placeholder 9">
            <a:extLst>
              <a:ext uri="{FF2B5EF4-FFF2-40B4-BE49-F238E27FC236}">
                <a16:creationId xmlns:a16="http://schemas.microsoft.com/office/drawing/2014/main" id="{E1159C46-D94F-24BE-1FA7-899543906B6B}"/>
              </a:ext>
            </a:extLst>
          </p:cNvPr>
          <p:cNvSpPr>
            <a:spLocks noGrp="1"/>
          </p:cNvSpPr>
          <p:nvPr>
            <p:ph sz="quarter" idx="4"/>
          </p:nvPr>
        </p:nvSpPr>
        <p:spPr>
          <a:xfrm>
            <a:off x="6172200" y="2471673"/>
            <a:ext cx="5183188" cy="3352800"/>
          </a:xfrm>
        </p:spPr>
        <p:txBody>
          <a:bodyPr>
            <a:normAutofit/>
          </a:bodyPr>
          <a:lstStyle/>
          <a:p>
            <a:r>
              <a:rPr lang="en-GB" sz="2000" dirty="0"/>
              <a:t>Decision Making and Problem Solving</a:t>
            </a:r>
            <a:endParaRPr lang="en-PT" sz="2000" dirty="0"/>
          </a:p>
          <a:p>
            <a:r>
              <a:rPr lang="en-GB" sz="2000" dirty="0"/>
              <a:t>Crisis management</a:t>
            </a:r>
          </a:p>
        </p:txBody>
      </p:sp>
      <p:sp>
        <p:nvSpPr>
          <p:cNvPr id="4" name="Slide Number Placeholder 3">
            <a:extLst>
              <a:ext uri="{FF2B5EF4-FFF2-40B4-BE49-F238E27FC236}">
                <a16:creationId xmlns:a16="http://schemas.microsoft.com/office/drawing/2014/main" id="{6A106345-6082-B51E-A9BD-F779AD97F4A1}"/>
              </a:ext>
            </a:extLst>
          </p:cNvPr>
          <p:cNvSpPr>
            <a:spLocks noGrp="1"/>
          </p:cNvSpPr>
          <p:nvPr>
            <p:ph type="sldNum" sz="quarter" idx="12"/>
          </p:nvPr>
        </p:nvSpPr>
        <p:spPr/>
        <p:txBody>
          <a:bodyPr/>
          <a:lstStyle/>
          <a:p>
            <a:fld id="{A2200B0B-05A8-B548-AFCD-0B4DD3710B69}" type="slidenum">
              <a:rPr lang="en-CY" smtClean="0"/>
              <a:t>14</a:t>
            </a:fld>
            <a:endParaRPr lang="en-CY"/>
          </a:p>
        </p:txBody>
      </p:sp>
      <p:graphicFrame>
        <p:nvGraphicFramePr>
          <p:cNvPr id="5" name="Διάγραμμα 3">
            <a:extLst>
              <a:ext uri="{FF2B5EF4-FFF2-40B4-BE49-F238E27FC236}">
                <a16:creationId xmlns:a16="http://schemas.microsoft.com/office/drawing/2014/main" id="{E5490229-D24E-D2F7-C790-ECB4CD2591A3}"/>
              </a:ext>
            </a:extLst>
          </p:cNvPr>
          <p:cNvGraphicFramePr/>
          <p:nvPr>
            <p:extLst>
              <p:ext uri="{D42A27DB-BD31-4B8C-83A1-F6EECF244321}">
                <p14:modId xmlns:p14="http://schemas.microsoft.com/office/powerpoint/2010/main" val="759911279"/>
              </p:ext>
            </p:extLst>
          </p:nvPr>
        </p:nvGraphicFramePr>
        <p:xfrm>
          <a:off x="1023143" y="2339748"/>
          <a:ext cx="4791075" cy="2990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3">
            <a:extLst>
              <a:ext uri="{FF2B5EF4-FFF2-40B4-BE49-F238E27FC236}">
                <a16:creationId xmlns:a16="http://schemas.microsoft.com/office/drawing/2014/main" id="{B03CAB8A-B524-D646-987E-6F080FB7BE06}"/>
              </a:ext>
            </a:extLst>
          </p:cNvPr>
          <p:cNvSpPr>
            <a:spLocks noGrp="1"/>
          </p:cNvSpPr>
          <p:nvPr>
            <p:ph type="title"/>
          </p:nvPr>
        </p:nvSpPr>
        <p:spPr>
          <a:xfrm>
            <a:off x="431516" y="230041"/>
            <a:ext cx="9170288" cy="1325563"/>
          </a:xfrm>
        </p:spPr>
        <p:txBody>
          <a:bodyPr/>
          <a:lstStyle/>
          <a:p>
            <a:pPr algn="l"/>
            <a:r>
              <a:rPr lang="en-US" b="1" dirty="0"/>
              <a:t>COMPETENCIES IN A NUTSHELL</a:t>
            </a:r>
            <a:endParaRPr lang="en-PT" b="1" dirty="0"/>
          </a:p>
        </p:txBody>
      </p:sp>
    </p:spTree>
    <p:extLst>
      <p:ext uri="{BB962C8B-B14F-4D97-AF65-F5344CB8AC3E}">
        <p14:creationId xmlns:p14="http://schemas.microsoft.com/office/powerpoint/2010/main" val="1048993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48526-D5EA-5680-467F-8F700AF822F4}"/>
              </a:ext>
            </a:extLst>
          </p:cNvPr>
          <p:cNvSpPr>
            <a:spLocks noGrp="1"/>
          </p:cNvSpPr>
          <p:nvPr>
            <p:ph type="title"/>
          </p:nvPr>
        </p:nvSpPr>
        <p:spPr>
          <a:xfrm>
            <a:off x="431516" y="230041"/>
            <a:ext cx="9170288" cy="1325563"/>
          </a:xfrm>
        </p:spPr>
        <p:txBody>
          <a:bodyPr anchor="ctr">
            <a:normAutofit/>
          </a:bodyPr>
          <a:lstStyle/>
          <a:p>
            <a:r>
              <a:rPr lang="en-US" b="1" dirty="0"/>
              <a:t>Self Assessment Tool (SCRO)</a:t>
            </a:r>
            <a:endParaRPr lang="en-PT" dirty="0"/>
          </a:p>
        </p:txBody>
      </p:sp>
      <p:pic>
        <p:nvPicPr>
          <p:cNvPr id="10" name="Picture 8" descr="Person being measured">
            <a:extLst>
              <a:ext uri="{FF2B5EF4-FFF2-40B4-BE49-F238E27FC236}">
                <a16:creationId xmlns:a16="http://schemas.microsoft.com/office/drawing/2014/main" id="{ED9EE014-B774-E9DA-130A-48399D986BF4}"/>
              </a:ext>
            </a:extLst>
          </p:cNvPr>
          <p:cNvPicPr>
            <a:picLocks noChangeAspect="1"/>
          </p:cNvPicPr>
          <p:nvPr/>
        </p:nvPicPr>
        <p:blipFill rotWithShape="1">
          <a:blip r:embed="rId2"/>
          <a:srcRect t="24041" r="1" b="25833"/>
          <a:stretch/>
        </p:blipFill>
        <p:spPr>
          <a:xfrm>
            <a:off x="431515" y="1684963"/>
            <a:ext cx="11239927" cy="4253832"/>
          </a:xfrm>
          <a:prstGeom prst="rect">
            <a:avLst/>
          </a:prstGeom>
          <a:noFill/>
        </p:spPr>
      </p:pic>
      <p:sp>
        <p:nvSpPr>
          <p:cNvPr id="7" name="Slide Number Placeholder 6">
            <a:extLst>
              <a:ext uri="{FF2B5EF4-FFF2-40B4-BE49-F238E27FC236}">
                <a16:creationId xmlns:a16="http://schemas.microsoft.com/office/drawing/2014/main" id="{5A4543A1-E19F-6BB1-9E20-B9F323AEBE45}"/>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15</a:t>
            </a:fld>
            <a:endParaRPr lang="en-CY"/>
          </a:p>
        </p:txBody>
      </p:sp>
    </p:spTree>
    <p:extLst>
      <p:ext uri="{BB962C8B-B14F-4D97-AF65-F5344CB8AC3E}">
        <p14:creationId xmlns:p14="http://schemas.microsoft.com/office/powerpoint/2010/main" val="446779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C334E05-9335-B10C-195B-FB79FDFC4CCD}"/>
              </a:ext>
            </a:extLst>
          </p:cNvPr>
          <p:cNvSpPr>
            <a:spLocks noGrp="1"/>
          </p:cNvSpPr>
          <p:nvPr>
            <p:ph type="title"/>
          </p:nvPr>
        </p:nvSpPr>
        <p:spPr>
          <a:xfrm>
            <a:off x="431516" y="230041"/>
            <a:ext cx="9170288" cy="1325563"/>
          </a:xfrm>
        </p:spPr>
        <p:txBody>
          <a:bodyPr/>
          <a:lstStyle/>
          <a:p>
            <a:r>
              <a:rPr lang="en-US" dirty="0"/>
              <a:t>Main keywords that feature the proficiency levels</a:t>
            </a:r>
          </a:p>
        </p:txBody>
      </p:sp>
      <p:sp>
        <p:nvSpPr>
          <p:cNvPr id="7" name="Slide Number Placeholder 6">
            <a:extLst>
              <a:ext uri="{FF2B5EF4-FFF2-40B4-BE49-F238E27FC236}">
                <a16:creationId xmlns:a16="http://schemas.microsoft.com/office/drawing/2014/main" id="{04D84144-0700-7FF3-D270-AA28690B8C94}"/>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16</a:t>
            </a:fld>
            <a:endParaRPr lang="en-CY"/>
          </a:p>
        </p:txBody>
      </p:sp>
      <p:graphicFrame>
        <p:nvGraphicFramePr>
          <p:cNvPr id="8" name="Table 7">
            <a:extLst>
              <a:ext uri="{FF2B5EF4-FFF2-40B4-BE49-F238E27FC236}">
                <a16:creationId xmlns:a16="http://schemas.microsoft.com/office/drawing/2014/main" id="{E402B967-F4C9-797F-01CF-8268F98B03AB}"/>
              </a:ext>
            </a:extLst>
          </p:cNvPr>
          <p:cNvGraphicFramePr>
            <a:graphicFrameLocks noGrp="1"/>
          </p:cNvGraphicFramePr>
          <p:nvPr>
            <p:extLst>
              <p:ext uri="{D42A27DB-BD31-4B8C-83A1-F6EECF244321}">
                <p14:modId xmlns:p14="http://schemas.microsoft.com/office/powerpoint/2010/main" val="3658001059"/>
              </p:ext>
            </p:extLst>
          </p:nvPr>
        </p:nvGraphicFramePr>
        <p:xfrm>
          <a:off x="438971" y="1555604"/>
          <a:ext cx="11239930" cy="4282159"/>
        </p:xfrm>
        <a:graphic>
          <a:graphicData uri="http://schemas.openxmlformats.org/drawingml/2006/table">
            <a:tbl>
              <a:tblPr firstCol="1" bandRow="1">
                <a:tableStyleId>{68D230F3-CF80-4859-8CE7-A43EE81993B5}</a:tableStyleId>
              </a:tblPr>
              <a:tblGrid>
                <a:gridCol w="2212067">
                  <a:extLst>
                    <a:ext uri="{9D8B030D-6E8A-4147-A177-3AD203B41FA5}">
                      <a16:colId xmlns:a16="http://schemas.microsoft.com/office/drawing/2014/main" val="3340557422"/>
                    </a:ext>
                  </a:extLst>
                </a:gridCol>
                <a:gridCol w="2308280">
                  <a:extLst>
                    <a:ext uri="{9D8B030D-6E8A-4147-A177-3AD203B41FA5}">
                      <a16:colId xmlns:a16="http://schemas.microsoft.com/office/drawing/2014/main" val="3408862959"/>
                    </a:ext>
                  </a:extLst>
                </a:gridCol>
                <a:gridCol w="2372422">
                  <a:extLst>
                    <a:ext uri="{9D8B030D-6E8A-4147-A177-3AD203B41FA5}">
                      <a16:colId xmlns:a16="http://schemas.microsoft.com/office/drawing/2014/main" val="2245361249"/>
                    </a:ext>
                  </a:extLst>
                </a:gridCol>
                <a:gridCol w="2547746">
                  <a:extLst>
                    <a:ext uri="{9D8B030D-6E8A-4147-A177-3AD203B41FA5}">
                      <a16:colId xmlns:a16="http://schemas.microsoft.com/office/drawing/2014/main" val="368296406"/>
                    </a:ext>
                  </a:extLst>
                </a:gridCol>
                <a:gridCol w="1799415">
                  <a:extLst>
                    <a:ext uri="{9D8B030D-6E8A-4147-A177-3AD203B41FA5}">
                      <a16:colId xmlns:a16="http://schemas.microsoft.com/office/drawing/2014/main" val="2871543215"/>
                    </a:ext>
                  </a:extLst>
                </a:gridCol>
              </a:tblGrid>
              <a:tr h="493124">
                <a:tc>
                  <a:txBody>
                    <a:bodyPr/>
                    <a:lstStyle/>
                    <a:p>
                      <a:pPr algn="ctr" fontAlgn="ctr">
                        <a:lnSpc>
                          <a:spcPct val="115000"/>
                        </a:lnSpc>
                        <a:spcBef>
                          <a:spcPts val="600"/>
                        </a:spcBef>
                        <a:spcAft>
                          <a:spcPts val="600"/>
                        </a:spcAft>
                      </a:pPr>
                      <a:r>
                        <a:rPr lang="en-US" sz="1300" b="1" i="0" u="none" strike="noStrike" dirty="0">
                          <a:solidFill>
                            <a:schemeClr val="bg1"/>
                          </a:solidFill>
                          <a:effectLst/>
                          <a:latin typeface="+mn-lt"/>
                        </a:rPr>
                        <a:t>Assessed</a:t>
                      </a:r>
                      <a:r>
                        <a:rPr lang="en-US" sz="1300" b="1" i="0" u="none" strike="noStrike" baseline="0" dirty="0">
                          <a:solidFill>
                            <a:schemeClr val="bg1"/>
                          </a:solidFill>
                          <a:effectLst/>
                          <a:latin typeface="+mn-lt"/>
                        </a:rPr>
                        <a:t> dimensions</a:t>
                      </a:r>
                      <a:endParaRPr lang="en-US" sz="2400" b="0" i="0" u="none" strike="noStrike" dirty="0">
                        <a:solidFill>
                          <a:schemeClr val="bg1"/>
                        </a:solidFill>
                        <a:effectLst/>
                        <a:latin typeface="Arial" panose="020B0604020202020204" pitchFamily="34" charset="0"/>
                      </a:endParaRPr>
                    </a:p>
                  </a:txBody>
                  <a:tcPr marL="92365" marR="92365" marT="12829" marB="0" anchor="ctr">
                    <a:solidFill>
                      <a:schemeClr val="accent6"/>
                    </a:solidFill>
                  </a:tcPr>
                </a:tc>
                <a:tc>
                  <a:txBody>
                    <a:bodyPr/>
                    <a:lstStyle/>
                    <a:p>
                      <a:pPr algn="ctr" fontAlgn="ctr">
                        <a:lnSpc>
                          <a:spcPct val="115000"/>
                        </a:lnSpc>
                        <a:spcBef>
                          <a:spcPts val="600"/>
                        </a:spcBef>
                        <a:spcAft>
                          <a:spcPts val="600"/>
                        </a:spcAft>
                      </a:pPr>
                      <a:r>
                        <a:rPr lang="en-US" sz="1300" b="1" u="none" strike="noStrike" dirty="0">
                          <a:solidFill>
                            <a:schemeClr val="bg1"/>
                          </a:solidFill>
                          <a:effectLst/>
                        </a:rPr>
                        <a:t>Foundation</a:t>
                      </a:r>
                      <a:endParaRPr lang="en-US" sz="2400" b="0" i="0" u="none" strike="noStrike" dirty="0">
                        <a:solidFill>
                          <a:schemeClr val="bg1"/>
                        </a:solidFill>
                        <a:effectLst/>
                        <a:latin typeface="Arial" panose="020B0604020202020204" pitchFamily="34" charset="0"/>
                      </a:endParaRPr>
                    </a:p>
                  </a:txBody>
                  <a:tcPr marL="92365" marR="92365" marT="12829" marB="0" anchor="ctr">
                    <a:solidFill>
                      <a:schemeClr val="accent6"/>
                    </a:solidFill>
                  </a:tcPr>
                </a:tc>
                <a:tc>
                  <a:txBody>
                    <a:bodyPr/>
                    <a:lstStyle/>
                    <a:p>
                      <a:pPr algn="ctr" fontAlgn="ctr">
                        <a:lnSpc>
                          <a:spcPct val="115000"/>
                        </a:lnSpc>
                        <a:spcBef>
                          <a:spcPts val="600"/>
                        </a:spcBef>
                        <a:spcAft>
                          <a:spcPts val="600"/>
                        </a:spcAft>
                      </a:pPr>
                      <a:r>
                        <a:rPr lang="en-US" sz="1300" b="1" u="none" strike="noStrike" dirty="0">
                          <a:solidFill>
                            <a:schemeClr val="bg1"/>
                          </a:solidFill>
                          <a:effectLst/>
                        </a:rPr>
                        <a:t>Intermediate</a:t>
                      </a:r>
                      <a:endParaRPr lang="en-US" sz="2400" b="0" i="0" u="none" strike="noStrike" dirty="0">
                        <a:solidFill>
                          <a:schemeClr val="bg1"/>
                        </a:solidFill>
                        <a:effectLst/>
                        <a:latin typeface="Arial" panose="020B0604020202020204" pitchFamily="34" charset="0"/>
                      </a:endParaRPr>
                    </a:p>
                  </a:txBody>
                  <a:tcPr marL="92365" marR="92365" marT="12829" marB="0" anchor="ctr">
                    <a:solidFill>
                      <a:schemeClr val="accent6"/>
                    </a:solidFill>
                  </a:tcPr>
                </a:tc>
                <a:tc>
                  <a:txBody>
                    <a:bodyPr/>
                    <a:lstStyle/>
                    <a:p>
                      <a:pPr algn="ctr" fontAlgn="ctr">
                        <a:lnSpc>
                          <a:spcPct val="115000"/>
                        </a:lnSpc>
                        <a:spcBef>
                          <a:spcPts val="600"/>
                        </a:spcBef>
                        <a:spcAft>
                          <a:spcPts val="600"/>
                        </a:spcAft>
                      </a:pPr>
                      <a:r>
                        <a:rPr lang="en-US" sz="1300" b="1" u="none" strike="noStrike" dirty="0">
                          <a:solidFill>
                            <a:schemeClr val="bg1"/>
                          </a:solidFill>
                          <a:effectLst/>
                        </a:rPr>
                        <a:t>Advanced</a:t>
                      </a:r>
                      <a:endParaRPr lang="en-US" sz="2400" b="0" i="0" u="none" strike="noStrike" dirty="0">
                        <a:solidFill>
                          <a:schemeClr val="bg1"/>
                        </a:solidFill>
                        <a:effectLst/>
                        <a:latin typeface="Arial" panose="020B0604020202020204" pitchFamily="34" charset="0"/>
                      </a:endParaRPr>
                    </a:p>
                  </a:txBody>
                  <a:tcPr marL="92365" marR="92365" marT="12829" marB="0" anchor="ctr">
                    <a:solidFill>
                      <a:schemeClr val="accent6"/>
                    </a:solidFill>
                  </a:tcPr>
                </a:tc>
                <a:tc>
                  <a:txBody>
                    <a:bodyPr/>
                    <a:lstStyle/>
                    <a:p>
                      <a:pPr algn="ctr" fontAlgn="ctr">
                        <a:lnSpc>
                          <a:spcPct val="115000"/>
                        </a:lnSpc>
                        <a:spcBef>
                          <a:spcPts val="600"/>
                        </a:spcBef>
                        <a:spcAft>
                          <a:spcPts val="600"/>
                        </a:spcAft>
                      </a:pPr>
                      <a:r>
                        <a:rPr lang="en-US" sz="1300" b="1" u="none" strike="noStrike" dirty="0">
                          <a:solidFill>
                            <a:schemeClr val="bg1"/>
                          </a:solidFill>
                          <a:effectLst/>
                        </a:rPr>
                        <a:t>Specialized</a:t>
                      </a:r>
                      <a:endParaRPr lang="en-US" sz="2400" b="0" i="0" u="none" strike="noStrike" dirty="0">
                        <a:solidFill>
                          <a:schemeClr val="bg1"/>
                        </a:solidFill>
                        <a:effectLst/>
                        <a:latin typeface="Arial" panose="020B0604020202020204" pitchFamily="34" charset="0"/>
                      </a:endParaRPr>
                    </a:p>
                  </a:txBody>
                  <a:tcPr marL="92365" marR="92365" marT="12829" marB="0" anchor="ctr">
                    <a:solidFill>
                      <a:schemeClr val="accent6"/>
                    </a:solidFill>
                  </a:tcPr>
                </a:tc>
                <a:extLst>
                  <a:ext uri="{0D108BD9-81ED-4DB2-BD59-A6C34878D82A}">
                    <a16:rowId xmlns:a16="http://schemas.microsoft.com/office/drawing/2014/main" val="8602645"/>
                  </a:ext>
                </a:extLst>
              </a:tr>
              <a:tr h="1006270">
                <a:tc>
                  <a:txBody>
                    <a:bodyPr/>
                    <a:lstStyle/>
                    <a:p>
                      <a:pPr algn="ctr" fontAlgn="ctr">
                        <a:lnSpc>
                          <a:spcPct val="115000"/>
                        </a:lnSpc>
                        <a:spcBef>
                          <a:spcPts val="600"/>
                        </a:spcBef>
                        <a:spcAft>
                          <a:spcPts val="600"/>
                        </a:spcAft>
                      </a:pPr>
                      <a:r>
                        <a:rPr lang="en-US" sz="1300" b="1" u="none" strike="noStrike">
                          <a:solidFill>
                            <a:srgbClr val="4F81BD"/>
                          </a:solidFill>
                          <a:effectLst/>
                        </a:rPr>
                        <a:t>Complexity of tasks</a:t>
                      </a:r>
                      <a:endParaRPr lang="en-US" sz="2400" b="0" i="0" u="none" strike="noStrike">
                        <a:effectLst/>
                        <a:latin typeface="Arial" panose="020B0604020202020204" pitchFamily="34" charset="0"/>
                      </a:endParaRPr>
                    </a:p>
                  </a:txBody>
                  <a:tcPr marL="92365" marR="92365" marT="12829" marB="0" anchor="ctr"/>
                </a:tc>
                <a:tc>
                  <a:txBody>
                    <a:bodyPr/>
                    <a:lstStyle/>
                    <a:p>
                      <a:pPr algn="ctr" fontAlgn="ctr">
                        <a:lnSpc>
                          <a:spcPct val="115000"/>
                        </a:lnSpc>
                        <a:spcBef>
                          <a:spcPts val="600"/>
                        </a:spcBef>
                        <a:spcAft>
                          <a:spcPts val="600"/>
                        </a:spcAft>
                      </a:pPr>
                      <a:r>
                        <a:rPr lang="en-US" sz="1300" b="0" u="none" strike="noStrike">
                          <a:solidFill>
                            <a:srgbClr val="4F81BD"/>
                          </a:solidFill>
                          <a:effectLst/>
                        </a:rPr>
                        <a:t>Simple task</a:t>
                      </a:r>
                      <a:endParaRPr lang="en-US" sz="2400" b="0" i="0" u="none" strike="noStrike">
                        <a:effectLst/>
                        <a:latin typeface="Arial" panose="020B0604020202020204" pitchFamily="34" charset="0"/>
                      </a:endParaRPr>
                    </a:p>
                  </a:txBody>
                  <a:tcPr marL="92365" marR="92365" marT="12829" marB="0" anchor="ctr"/>
                </a:tc>
                <a:tc>
                  <a:txBody>
                    <a:bodyPr/>
                    <a:lstStyle/>
                    <a:p>
                      <a:pPr algn="ctr" fontAlgn="ctr">
                        <a:lnSpc>
                          <a:spcPct val="115000"/>
                        </a:lnSpc>
                        <a:spcBef>
                          <a:spcPts val="600"/>
                        </a:spcBef>
                        <a:spcAft>
                          <a:spcPts val="600"/>
                        </a:spcAft>
                      </a:pPr>
                      <a:r>
                        <a:rPr lang="en-US" sz="1300" b="0" u="none" strike="noStrike" dirty="0">
                          <a:solidFill>
                            <a:srgbClr val="4F81BD"/>
                          </a:solidFill>
                          <a:effectLst/>
                        </a:rPr>
                        <a:t>Tasks, and well-defined and nonroutine problems</a:t>
                      </a:r>
                      <a:endParaRPr lang="en-US" sz="2400" b="0" i="0" u="none" strike="noStrike" dirty="0">
                        <a:effectLst/>
                        <a:latin typeface="Arial" panose="020B0604020202020204" pitchFamily="34" charset="0"/>
                      </a:endParaRPr>
                    </a:p>
                  </a:txBody>
                  <a:tcPr marL="92365" marR="92365" marT="12829" marB="0" anchor="ctr"/>
                </a:tc>
                <a:tc>
                  <a:txBody>
                    <a:bodyPr/>
                    <a:lstStyle/>
                    <a:p>
                      <a:pPr algn="ctr" fontAlgn="ctr">
                        <a:lnSpc>
                          <a:spcPct val="115000"/>
                        </a:lnSpc>
                        <a:spcBef>
                          <a:spcPts val="600"/>
                        </a:spcBef>
                        <a:spcAft>
                          <a:spcPts val="600"/>
                        </a:spcAft>
                      </a:pPr>
                      <a:r>
                        <a:rPr lang="en-US" sz="1300" b="0" u="none" strike="noStrike" dirty="0">
                          <a:solidFill>
                            <a:srgbClr val="4F81BD"/>
                          </a:solidFill>
                          <a:effectLst/>
                        </a:rPr>
                        <a:t>Most appropriate tasks</a:t>
                      </a:r>
                      <a:endParaRPr lang="en-US" sz="2400" b="0" i="0" u="none" strike="noStrike" dirty="0">
                        <a:effectLst/>
                        <a:latin typeface="Arial" panose="020B0604020202020204" pitchFamily="34" charset="0"/>
                      </a:endParaRPr>
                    </a:p>
                  </a:txBody>
                  <a:tcPr marL="92365" marR="92365" marT="12829" marB="0" anchor="ctr"/>
                </a:tc>
                <a:tc>
                  <a:txBody>
                    <a:bodyPr/>
                    <a:lstStyle/>
                    <a:p>
                      <a:pPr algn="ctr" fontAlgn="ctr">
                        <a:lnSpc>
                          <a:spcPct val="115000"/>
                        </a:lnSpc>
                        <a:spcBef>
                          <a:spcPts val="600"/>
                        </a:spcBef>
                        <a:spcAft>
                          <a:spcPts val="600"/>
                        </a:spcAft>
                      </a:pPr>
                      <a:r>
                        <a:rPr lang="en-US" sz="1300" b="0" u="none" strike="noStrike" dirty="0">
                          <a:solidFill>
                            <a:srgbClr val="4F81BD"/>
                          </a:solidFill>
                          <a:effectLst/>
                        </a:rPr>
                        <a:t>Solve complex problems with many interacting factors</a:t>
                      </a:r>
                      <a:endParaRPr lang="en-US" sz="2400" b="0" i="0" u="none" strike="noStrike" dirty="0">
                        <a:effectLst/>
                        <a:latin typeface="Arial" panose="020B0604020202020204" pitchFamily="34" charset="0"/>
                      </a:endParaRPr>
                    </a:p>
                  </a:txBody>
                  <a:tcPr marL="92365" marR="92365" marT="12829" marB="0" anchor="ctr"/>
                </a:tc>
                <a:extLst>
                  <a:ext uri="{0D108BD9-81ED-4DB2-BD59-A6C34878D82A}">
                    <a16:rowId xmlns:a16="http://schemas.microsoft.com/office/drawing/2014/main" val="3167788197"/>
                  </a:ext>
                </a:extLst>
              </a:tr>
              <a:tr h="1242315">
                <a:tc rowSpan="2">
                  <a:txBody>
                    <a:bodyPr/>
                    <a:lstStyle/>
                    <a:p>
                      <a:pPr algn="ctr" fontAlgn="ctr">
                        <a:lnSpc>
                          <a:spcPct val="115000"/>
                        </a:lnSpc>
                        <a:spcBef>
                          <a:spcPts val="600"/>
                        </a:spcBef>
                        <a:spcAft>
                          <a:spcPts val="600"/>
                        </a:spcAft>
                      </a:pPr>
                      <a:r>
                        <a:rPr lang="en-US" sz="1300" b="1" u="none" strike="noStrike" dirty="0">
                          <a:solidFill>
                            <a:srgbClr val="4F81BD"/>
                          </a:solidFill>
                          <a:effectLst/>
                        </a:rPr>
                        <a:t>Autonomy</a:t>
                      </a:r>
                      <a:endParaRPr lang="en-US" sz="2400" b="0" i="0" u="none" strike="noStrike" dirty="0">
                        <a:effectLst/>
                        <a:latin typeface="Arial" panose="020B0604020202020204" pitchFamily="34" charset="0"/>
                      </a:endParaRPr>
                    </a:p>
                  </a:txBody>
                  <a:tcPr marL="123154" marR="123154" marT="61577" marB="61577" anchor="ctr"/>
                </a:tc>
                <a:tc>
                  <a:txBody>
                    <a:bodyPr/>
                    <a:lstStyle/>
                    <a:p>
                      <a:pPr algn="ctr" fontAlgn="ctr">
                        <a:lnSpc>
                          <a:spcPct val="115000"/>
                        </a:lnSpc>
                        <a:spcBef>
                          <a:spcPts val="600"/>
                        </a:spcBef>
                        <a:spcAft>
                          <a:spcPts val="600"/>
                        </a:spcAft>
                      </a:pPr>
                      <a:r>
                        <a:rPr lang="en-US" sz="1300" b="0" u="none" strike="noStrike" dirty="0">
                          <a:solidFill>
                            <a:srgbClr val="4F81BD"/>
                          </a:solidFill>
                          <a:effectLst/>
                        </a:rPr>
                        <a:t>With guidance </a:t>
                      </a:r>
                      <a:endParaRPr lang="en-US" sz="2400" b="0" i="0" u="none" strike="noStrike" dirty="0">
                        <a:effectLst/>
                        <a:latin typeface="Arial" panose="020B0604020202020204" pitchFamily="34" charset="0"/>
                      </a:endParaRPr>
                    </a:p>
                  </a:txBody>
                  <a:tcPr marL="92365" marR="92365" marT="12829" marB="0" anchor="ctr"/>
                </a:tc>
                <a:tc>
                  <a:txBody>
                    <a:bodyPr/>
                    <a:lstStyle/>
                    <a:p>
                      <a:pPr algn="ctr" fontAlgn="ctr">
                        <a:lnSpc>
                          <a:spcPct val="115000"/>
                        </a:lnSpc>
                        <a:spcBef>
                          <a:spcPts val="600"/>
                        </a:spcBef>
                        <a:spcAft>
                          <a:spcPts val="600"/>
                        </a:spcAft>
                      </a:pPr>
                      <a:r>
                        <a:rPr lang="en-US" sz="1300" b="0" u="none" strike="noStrike" dirty="0">
                          <a:solidFill>
                            <a:srgbClr val="4F81BD"/>
                          </a:solidFill>
                          <a:effectLst/>
                        </a:rPr>
                        <a:t>On my own</a:t>
                      </a:r>
                      <a:endParaRPr lang="en-US" sz="2400" b="0" u="none" strike="noStrike" dirty="0">
                        <a:effectLst/>
                      </a:endParaRPr>
                    </a:p>
                    <a:p>
                      <a:pPr algn="ctr" fontAlgn="ctr">
                        <a:lnSpc>
                          <a:spcPct val="115000"/>
                        </a:lnSpc>
                        <a:spcBef>
                          <a:spcPts val="600"/>
                        </a:spcBef>
                        <a:spcAft>
                          <a:spcPts val="600"/>
                        </a:spcAft>
                      </a:pPr>
                      <a:r>
                        <a:rPr lang="en-US" sz="1300" b="0" u="none" strike="noStrike" dirty="0">
                          <a:solidFill>
                            <a:srgbClr val="4F81BD"/>
                          </a:solidFill>
                          <a:effectLst/>
                        </a:rPr>
                        <a:t> </a:t>
                      </a:r>
                      <a:endParaRPr lang="en-US" sz="2400" b="0" i="0" u="none" strike="noStrike" dirty="0">
                        <a:effectLst/>
                        <a:latin typeface="Arial" panose="020B0604020202020204" pitchFamily="34" charset="0"/>
                      </a:endParaRPr>
                    </a:p>
                  </a:txBody>
                  <a:tcPr marL="92365" marR="92365" marT="12829" marB="0" anchor="ctr"/>
                </a:tc>
                <a:tc>
                  <a:txBody>
                    <a:bodyPr/>
                    <a:lstStyle/>
                    <a:p>
                      <a:pPr algn="ctr" fontAlgn="ctr">
                        <a:lnSpc>
                          <a:spcPct val="115000"/>
                        </a:lnSpc>
                        <a:spcBef>
                          <a:spcPts val="600"/>
                        </a:spcBef>
                        <a:spcAft>
                          <a:spcPts val="600"/>
                        </a:spcAft>
                      </a:pPr>
                      <a:r>
                        <a:rPr lang="en-US" sz="1300" b="0" u="none" strike="noStrike">
                          <a:solidFill>
                            <a:srgbClr val="4F81BD"/>
                          </a:solidFill>
                          <a:effectLst/>
                        </a:rPr>
                        <a:t>Guiding others</a:t>
                      </a:r>
                      <a:endParaRPr lang="en-US" sz="2400" b="0" u="none" strike="noStrike">
                        <a:effectLst/>
                      </a:endParaRPr>
                    </a:p>
                    <a:p>
                      <a:pPr algn="ctr" fontAlgn="ctr">
                        <a:lnSpc>
                          <a:spcPct val="115000"/>
                        </a:lnSpc>
                        <a:spcBef>
                          <a:spcPts val="600"/>
                        </a:spcBef>
                        <a:spcAft>
                          <a:spcPts val="600"/>
                        </a:spcAft>
                      </a:pPr>
                      <a:r>
                        <a:rPr lang="en-US" sz="1300" b="0" u="none" strike="noStrike">
                          <a:solidFill>
                            <a:srgbClr val="4F81BD"/>
                          </a:solidFill>
                          <a:effectLst/>
                        </a:rPr>
                        <a:t> </a:t>
                      </a:r>
                      <a:endParaRPr lang="en-US" sz="2400" b="0" i="0" u="none" strike="noStrike">
                        <a:effectLst/>
                        <a:latin typeface="Arial" panose="020B0604020202020204" pitchFamily="34" charset="0"/>
                      </a:endParaRPr>
                    </a:p>
                  </a:txBody>
                  <a:tcPr marL="92365" marR="92365" marT="12829" marB="0" anchor="ctr"/>
                </a:tc>
                <a:tc>
                  <a:txBody>
                    <a:bodyPr/>
                    <a:lstStyle/>
                    <a:p>
                      <a:pPr algn="ctr" fontAlgn="ctr">
                        <a:lnSpc>
                          <a:spcPct val="115000"/>
                        </a:lnSpc>
                        <a:spcBef>
                          <a:spcPts val="600"/>
                        </a:spcBef>
                        <a:spcAft>
                          <a:spcPts val="600"/>
                        </a:spcAft>
                      </a:pPr>
                      <a:r>
                        <a:rPr lang="en-US" sz="1300" b="0" u="none" strike="noStrike" dirty="0">
                          <a:solidFill>
                            <a:srgbClr val="4F81BD"/>
                          </a:solidFill>
                          <a:effectLst/>
                        </a:rPr>
                        <a:t>Integrate to contribute into the professional practice and to guide others</a:t>
                      </a:r>
                      <a:endParaRPr lang="en-US" sz="2400" b="0" i="0" u="none" strike="noStrike" dirty="0">
                        <a:effectLst/>
                        <a:latin typeface="Arial" panose="020B0604020202020204" pitchFamily="34" charset="0"/>
                      </a:endParaRPr>
                    </a:p>
                  </a:txBody>
                  <a:tcPr marL="92365" marR="92365" marT="12829" marB="0" anchor="ctr"/>
                </a:tc>
                <a:extLst>
                  <a:ext uri="{0D108BD9-81ED-4DB2-BD59-A6C34878D82A}">
                    <a16:rowId xmlns:a16="http://schemas.microsoft.com/office/drawing/2014/main" val="3685731972"/>
                  </a:ext>
                </a:extLst>
              </a:tr>
              <a:tr h="770225">
                <a:tc vMerge="1">
                  <a:txBody>
                    <a:bodyPr/>
                    <a:lstStyle/>
                    <a:p>
                      <a:endParaRPr lang="en-PT"/>
                    </a:p>
                  </a:txBody>
                  <a:tcPr/>
                </a:tc>
                <a:tc>
                  <a:txBody>
                    <a:bodyPr/>
                    <a:lstStyle/>
                    <a:p>
                      <a:pPr algn="ctr" fontAlgn="ctr">
                        <a:lnSpc>
                          <a:spcPct val="115000"/>
                        </a:lnSpc>
                        <a:spcBef>
                          <a:spcPts val="600"/>
                        </a:spcBef>
                        <a:spcAft>
                          <a:spcPts val="600"/>
                        </a:spcAft>
                      </a:pPr>
                      <a:r>
                        <a:rPr lang="en-US" sz="1300" b="0" u="none" strike="noStrike" dirty="0">
                          <a:solidFill>
                            <a:srgbClr val="4F81BD"/>
                          </a:solidFill>
                          <a:effectLst/>
                        </a:rPr>
                        <a:t>Autonomy and with guidance when needed</a:t>
                      </a:r>
                      <a:endParaRPr lang="en-US" sz="2400" b="0" i="0" u="none" strike="noStrike" dirty="0">
                        <a:effectLst/>
                        <a:latin typeface="Arial" panose="020B0604020202020204" pitchFamily="34" charset="0"/>
                      </a:endParaRPr>
                    </a:p>
                  </a:txBody>
                  <a:tcPr marL="92365" marR="92365" marT="12829" marB="0" anchor="ctr">
                    <a:solidFill>
                      <a:schemeClr val="accent6">
                        <a:lumMod val="20000"/>
                        <a:lumOff val="80000"/>
                      </a:schemeClr>
                    </a:solidFill>
                  </a:tcPr>
                </a:tc>
                <a:tc>
                  <a:txBody>
                    <a:bodyPr/>
                    <a:lstStyle/>
                    <a:p>
                      <a:pPr algn="ctr" fontAlgn="ctr">
                        <a:lnSpc>
                          <a:spcPct val="115000"/>
                        </a:lnSpc>
                        <a:spcBef>
                          <a:spcPts val="600"/>
                        </a:spcBef>
                        <a:spcAft>
                          <a:spcPts val="600"/>
                        </a:spcAft>
                      </a:pPr>
                      <a:r>
                        <a:rPr lang="en-US" sz="1300" b="0" u="none" strike="noStrike" dirty="0">
                          <a:solidFill>
                            <a:srgbClr val="4F81BD"/>
                          </a:solidFill>
                          <a:effectLst/>
                        </a:rPr>
                        <a:t>Independent and according to my needs</a:t>
                      </a:r>
                      <a:endParaRPr lang="en-US" sz="2400" b="0" i="0" u="none" strike="noStrike" dirty="0">
                        <a:effectLst/>
                        <a:latin typeface="Arial" panose="020B0604020202020204" pitchFamily="34" charset="0"/>
                      </a:endParaRPr>
                    </a:p>
                  </a:txBody>
                  <a:tcPr marL="92365" marR="92365" marT="12829" marB="0" anchor="ctr">
                    <a:solidFill>
                      <a:schemeClr val="accent6">
                        <a:lumMod val="20000"/>
                        <a:lumOff val="80000"/>
                      </a:schemeClr>
                    </a:solidFill>
                  </a:tcPr>
                </a:tc>
                <a:tc>
                  <a:txBody>
                    <a:bodyPr/>
                    <a:lstStyle/>
                    <a:p>
                      <a:pPr algn="ctr" fontAlgn="ctr">
                        <a:lnSpc>
                          <a:spcPct val="115000"/>
                        </a:lnSpc>
                        <a:spcBef>
                          <a:spcPts val="600"/>
                        </a:spcBef>
                        <a:spcAft>
                          <a:spcPts val="600"/>
                        </a:spcAft>
                      </a:pPr>
                      <a:r>
                        <a:rPr lang="en-US" sz="1300" b="0" u="none" strike="noStrike" dirty="0">
                          <a:solidFill>
                            <a:srgbClr val="4F81BD"/>
                          </a:solidFill>
                          <a:effectLst/>
                        </a:rPr>
                        <a:t>Able to adapt to others in a complex context</a:t>
                      </a:r>
                      <a:endParaRPr lang="en-US" sz="2400" b="0" i="0" u="none" strike="noStrike" dirty="0">
                        <a:effectLst/>
                        <a:latin typeface="Arial" panose="020B0604020202020204" pitchFamily="34" charset="0"/>
                      </a:endParaRPr>
                    </a:p>
                  </a:txBody>
                  <a:tcPr marL="92365" marR="92365" marT="12829" marB="0" anchor="ctr">
                    <a:solidFill>
                      <a:schemeClr val="accent6">
                        <a:lumMod val="20000"/>
                        <a:lumOff val="80000"/>
                      </a:schemeClr>
                    </a:solidFill>
                  </a:tcPr>
                </a:tc>
                <a:tc>
                  <a:txBody>
                    <a:bodyPr/>
                    <a:lstStyle/>
                    <a:p>
                      <a:pPr algn="ctr" fontAlgn="ctr">
                        <a:lnSpc>
                          <a:spcPct val="115000"/>
                        </a:lnSpc>
                        <a:spcBef>
                          <a:spcPts val="600"/>
                        </a:spcBef>
                        <a:spcAft>
                          <a:spcPts val="600"/>
                        </a:spcAft>
                      </a:pPr>
                      <a:r>
                        <a:rPr lang="en-US" sz="1300" b="0" u="none" strike="noStrike" dirty="0">
                          <a:solidFill>
                            <a:srgbClr val="4F81BD"/>
                          </a:solidFill>
                          <a:effectLst/>
                        </a:rPr>
                        <a:t>Propose new ideas and processes</a:t>
                      </a:r>
                      <a:endParaRPr lang="en-US" sz="2400" b="0" i="0" u="none" strike="noStrike" dirty="0">
                        <a:effectLst/>
                        <a:latin typeface="Arial" panose="020B0604020202020204" pitchFamily="34" charset="0"/>
                      </a:endParaRPr>
                    </a:p>
                  </a:txBody>
                  <a:tcPr marL="92365" marR="92365" marT="12829" marB="0" anchor="ctr">
                    <a:solidFill>
                      <a:schemeClr val="accent6">
                        <a:lumMod val="20000"/>
                        <a:lumOff val="80000"/>
                      </a:schemeClr>
                    </a:solidFill>
                  </a:tcPr>
                </a:tc>
                <a:extLst>
                  <a:ext uri="{0D108BD9-81ED-4DB2-BD59-A6C34878D82A}">
                    <a16:rowId xmlns:a16="http://schemas.microsoft.com/office/drawing/2014/main" val="3243940973"/>
                  </a:ext>
                </a:extLst>
              </a:tr>
              <a:tr h="770225">
                <a:tc>
                  <a:txBody>
                    <a:bodyPr/>
                    <a:lstStyle/>
                    <a:p>
                      <a:pPr algn="ctr" fontAlgn="ctr">
                        <a:lnSpc>
                          <a:spcPct val="115000"/>
                        </a:lnSpc>
                        <a:spcBef>
                          <a:spcPts val="600"/>
                        </a:spcBef>
                        <a:spcAft>
                          <a:spcPts val="600"/>
                        </a:spcAft>
                      </a:pPr>
                      <a:r>
                        <a:rPr lang="en-US" sz="1300" b="1" u="none" strike="noStrike" dirty="0">
                          <a:solidFill>
                            <a:srgbClr val="4F81BD"/>
                          </a:solidFill>
                          <a:effectLst/>
                        </a:rPr>
                        <a:t>Cognitive domain</a:t>
                      </a:r>
                      <a:endParaRPr lang="en-US" sz="2400" b="0" i="0" u="none" strike="noStrike" dirty="0">
                        <a:effectLst/>
                        <a:latin typeface="Arial" panose="020B0604020202020204" pitchFamily="34" charset="0"/>
                      </a:endParaRPr>
                    </a:p>
                  </a:txBody>
                  <a:tcPr marL="92365" marR="92365" marT="12829" marB="0" anchor="ctr">
                    <a:solidFill>
                      <a:schemeClr val="bg1">
                        <a:alpha val="20000"/>
                      </a:schemeClr>
                    </a:solidFill>
                  </a:tcPr>
                </a:tc>
                <a:tc>
                  <a:txBody>
                    <a:bodyPr/>
                    <a:lstStyle/>
                    <a:p>
                      <a:pPr algn="ctr" fontAlgn="t">
                        <a:lnSpc>
                          <a:spcPct val="115000"/>
                        </a:lnSpc>
                        <a:spcBef>
                          <a:spcPts val="600"/>
                        </a:spcBef>
                        <a:spcAft>
                          <a:spcPts val="600"/>
                        </a:spcAft>
                      </a:pPr>
                      <a:r>
                        <a:rPr lang="en-US" sz="1300" b="0" u="none" strike="noStrike" dirty="0">
                          <a:solidFill>
                            <a:srgbClr val="4F81BD"/>
                          </a:solidFill>
                          <a:effectLst/>
                        </a:rPr>
                        <a:t>Basic knowledge</a:t>
                      </a:r>
                      <a:endParaRPr lang="en-US" sz="2400" b="0" i="0" u="none" strike="noStrike" dirty="0">
                        <a:effectLst/>
                        <a:latin typeface="Arial" panose="020B0604020202020204" pitchFamily="34" charset="0"/>
                      </a:endParaRPr>
                    </a:p>
                  </a:txBody>
                  <a:tcPr marL="92365" marR="92365" marT="12829" marB="0" anchor="ctr">
                    <a:solidFill>
                      <a:schemeClr val="bg1">
                        <a:alpha val="20000"/>
                      </a:schemeClr>
                    </a:solidFill>
                  </a:tcPr>
                </a:tc>
                <a:tc>
                  <a:txBody>
                    <a:bodyPr/>
                    <a:lstStyle/>
                    <a:p>
                      <a:pPr algn="ctr" fontAlgn="t">
                        <a:lnSpc>
                          <a:spcPct val="115000"/>
                        </a:lnSpc>
                        <a:spcBef>
                          <a:spcPts val="600"/>
                        </a:spcBef>
                        <a:spcAft>
                          <a:spcPts val="600"/>
                        </a:spcAft>
                      </a:pPr>
                      <a:r>
                        <a:rPr lang="en-US" sz="1300" b="0" u="none" strike="noStrike" dirty="0">
                          <a:solidFill>
                            <a:srgbClr val="4F81BD"/>
                          </a:solidFill>
                          <a:effectLst/>
                        </a:rPr>
                        <a:t>Comprehension / Application</a:t>
                      </a:r>
                      <a:endParaRPr lang="en-US" sz="2400" b="0" i="0" u="none" strike="noStrike" dirty="0">
                        <a:effectLst/>
                        <a:latin typeface="Arial" panose="020B0604020202020204" pitchFamily="34" charset="0"/>
                      </a:endParaRPr>
                    </a:p>
                  </a:txBody>
                  <a:tcPr marL="92365" marR="92365" marT="12829" marB="0" anchor="ctr">
                    <a:solidFill>
                      <a:schemeClr val="bg1">
                        <a:alpha val="20000"/>
                      </a:schemeClr>
                    </a:solidFill>
                  </a:tcPr>
                </a:tc>
                <a:tc>
                  <a:txBody>
                    <a:bodyPr/>
                    <a:lstStyle/>
                    <a:p>
                      <a:pPr algn="ctr" fontAlgn="t">
                        <a:lnSpc>
                          <a:spcPct val="115000"/>
                        </a:lnSpc>
                        <a:spcBef>
                          <a:spcPts val="600"/>
                        </a:spcBef>
                        <a:spcAft>
                          <a:spcPts val="600"/>
                        </a:spcAft>
                      </a:pPr>
                      <a:r>
                        <a:rPr lang="en-US" sz="1300" b="0" u="none" strike="noStrike" dirty="0">
                          <a:solidFill>
                            <a:srgbClr val="4F81BD"/>
                          </a:solidFill>
                          <a:effectLst/>
                        </a:rPr>
                        <a:t>Analysis / Synthesis</a:t>
                      </a:r>
                      <a:endParaRPr lang="en-US" sz="2400" b="0" i="0" u="none" strike="noStrike" dirty="0">
                        <a:effectLst/>
                        <a:latin typeface="Arial" panose="020B0604020202020204" pitchFamily="34" charset="0"/>
                      </a:endParaRPr>
                    </a:p>
                  </a:txBody>
                  <a:tcPr marL="92365" marR="92365" marT="12829" marB="0" anchor="ctr">
                    <a:solidFill>
                      <a:schemeClr val="bg1">
                        <a:alpha val="20000"/>
                      </a:schemeClr>
                    </a:solidFill>
                  </a:tcPr>
                </a:tc>
                <a:tc>
                  <a:txBody>
                    <a:bodyPr/>
                    <a:lstStyle/>
                    <a:p>
                      <a:pPr algn="ctr" fontAlgn="ctr">
                        <a:lnSpc>
                          <a:spcPct val="115000"/>
                        </a:lnSpc>
                        <a:spcBef>
                          <a:spcPts val="600"/>
                        </a:spcBef>
                        <a:spcAft>
                          <a:spcPts val="600"/>
                        </a:spcAft>
                      </a:pPr>
                      <a:r>
                        <a:rPr lang="en-US" sz="1300" b="0" u="none" strike="noStrike" dirty="0">
                          <a:solidFill>
                            <a:srgbClr val="4F81BD"/>
                          </a:solidFill>
                          <a:effectLst/>
                        </a:rPr>
                        <a:t>Evaluation /</a:t>
                      </a:r>
                      <a:r>
                        <a:rPr lang="en-US" sz="1300" b="0" u="none" strike="noStrike" baseline="0" dirty="0">
                          <a:solidFill>
                            <a:srgbClr val="4F81BD"/>
                          </a:solidFill>
                          <a:effectLst/>
                        </a:rPr>
                        <a:t> Anticipation</a:t>
                      </a:r>
                      <a:endParaRPr lang="en-US" sz="2400" b="0" i="0" u="none" strike="noStrike" dirty="0">
                        <a:effectLst/>
                        <a:latin typeface="Arial" panose="020B0604020202020204" pitchFamily="34" charset="0"/>
                      </a:endParaRPr>
                    </a:p>
                  </a:txBody>
                  <a:tcPr marL="92365" marR="92365" marT="12829" marB="0" anchor="ctr">
                    <a:solidFill>
                      <a:schemeClr val="bg1">
                        <a:alpha val="20000"/>
                      </a:schemeClr>
                    </a:solidFill>
                  </a:tcPr>
                </a:tc>
                <a:extLst>
                  <a:ext uri="{0D108BD9-81ED-4DB2-BD59-A6C34878D82A}">
                    <a16:rowId xmlns:a16="http://schemas.microsoft.com/office/drawing/2014/main" val="692979397"/>
                  </a:ext>
                </a:extLst>
              </a:tr>
            </a:tbl>
          </a:graphicData>
        </a:graphic>
      </p:graphicFrame>
    </p:spTree>
    <p:extLst>
      <p:ext uri="{BB962C8B-B14F-4D97-AF65-F5344CB8AC3E}">
        <p14:creationId xmlns:p14="http://schemas.microsoft.com/office/powerpoint/2010/main" val="309564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CF4E826-A255-FDB0-3A14-3B4842145717}"/>
              </a:ext>
            </a:extLst>
          </p:cNvPr>
          <p:cNvSpPr>
            <a:spLocks noGrp="1"/>
          </p:cNvSpPr>
          <p:nvPr>
            <p:ph type="title"/>
          </p:nvPr>
        </p:nvSpPr>
        <p:spPr>
          <a:xfrm>
            <a:off x="431516" y="230041"/>
            <a:ext cx="9170288" cy="1325563"/>
          </a:xfrm>
        </p:spPr>
        <p:txBody>
          <a:bodyPr/>
          <a:lstStyle/>
          <a:p>
            <a:r>
              <a:rPr lang="en-US" dirty="0"/>
              <a:t>Main keywords that feature the proficiency levels</a:t>
            </a:r>
          </a:p>
        </p:txBody>
      </p:sp>
      <p:sp>
        <p:nvSpPr>
          <p:cNvPr id="6" name="Slide Number Placeholder 5">
            <a:extLst>
              <a:ext uri="{FF2B5EF4-FFF2-40B4-BE49-F238E27FC236}">
                <a16:creationId xmlns:a16="http://schemas.microsoft.com/office/drawing/2014/main" id="{E437EC12-ECFF-43C6-A735-7A6B833AE8AC}"/>
              </a:ext>
            </a:extLst>
          </p:cNvPr>
          <p:cNvSpPr>
            <a:spLocks noGrp="1"/>
          </p:cNvSpPr>
          <p:nvPr>
            <p:ph type="sldNum" sz="quarter" idx="12"/>
          </p:nvPr>
        </p:nvSpPr>
        <p:spPr>
          <a:xfrm>
            <a:off x="11678901" y="6412211"/>
            <a:ext cx="407661" cy="365125"/>
          </a:xfrm>
        </p:spPr>
        <p:txBody>
          <a:bodyPr vert="horz" lIns="91440" tIns="45720" rIns="91440" bIns="45720" rtlCol="0" anchor="ctr">
            <a:normAutofit/>
          </a:bodyPr>
          <a:lstStyle/>
          <a:p>
            <a:pPr>
              <a:spcAft>
                <a:spcPts val="600"/>
              </a:spcAft>
            </a:pPr>
            <a:fld id="{C64C0ABA-2E32-4823-BAD0-952AFD56B0C0}" type="slidenum">
              <a:rPr lang="en-US"/>
              <a:pPr>
                <a:spcAft>
                  <a:spcPts val="600"/>
                </a:spcAft>
              </a:pPr>
              <a:t>17</a:t>
            </a:fld>
            <a:endParaRPr lang="en-US"/>
          </a:p>
        </p:txBody>
      </p:sp>
      <p:sp>
        <p:nvSpPr>
          <p:cNvPr id="4" name="Date Placeholder 3" hidden="1">
            <a:extLst>
              <a:ext uri="{FF2B5EF4-FFF2-40B4-BE49-F238E27FC236}">
                <a16:creationId xmlns:a16="http://schemas.microsoft.com/office/drawing/2014/main" id="{5429A9C0-44CE-148F-5CEE-2132D4B51F71}"/>
              </a:ext>
            </a:extLst>
          </p:cNvPr>
          <p:cNvSpPr>
            <a:spLocks noGrp="1"/>
          </p:cNvSpPr>
          <p:nvPr>
            <p:ph type="dt" sz="half" idx="10"/>
          </p:nvPr>
        </p:nvSpPr>
        <p:spPr>
          <a:xfrm>
            <a:off x="1097280" y="6459785"/>
            <a:ext cx="2472271" cy="365125"/>
          </a:xfrm>
          <a:prstGeom prst="rect">
            <a:avLst/>
          </a:prstGeom>
        </p:spPr>
        <p:txBody>
          <a:bodyPr vert="horz" lIns="91440" tIns="45720" rIns="91440" bIns="45720" rtlCol="0" anchor="ctr">
            <a:normAutofit/>
          </a:bodyPr>
          <a:lstStyle>
            <a:defPPr>
              <a:defRPr lang="pt-PT"/>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6B314040-141D-4AF5-B92F-AFAF699B5BAC}" type="datetime1">
              <a:rPr lang="pt-PT" smtClean="0"/>
              <a:pPr algn="r">
                <a:spcAft>
                  <a:spcPts val="600"/>
                </a:spcAft>
              </a:pPr>
              <a:t>19/05/23</a:t>
            </a:fld>
            <a:endParaRPr lang="en-US"/>
          </a:p>
        </p:txBody>
      </p:sp>
      <p:graphicFrame>
        <p:nvGraphicFramePr>
          <p:cNvPr id="7" name="Table 6">
            <a:extLst>
              <a:ext uri="{FF2B5EF4-FFF2-40B4-BE49-F238E27FC236}">
                <a16:creationId xmlns:a16="http://schemas.microsoft.com/office/drawing/2014/main" id="{2F11141D-86C0-6909-A603-FE62B7DA6FAB}"/>
              </a:ext>
            </a:extLst>
          </p:cNvPr>
          <p:cNvGraphicFramePr>
            <a:graphicFrameLocks noGrp="1"/>
          </p:cNvGraphicFramePr>
          <p:nvPr>
            <p:extLst>
              <p:ext uri="{D42A27DB-BD31-4B8C-83A1-F6EECF244321}">
                <p14:modId xmlns:p14="http://schemas.microsoft.com/office/powerpoint/2010/main" val="841066318"/>
              </p:ext>
            </p:extLst>
          </p:nvPr>
        </p:nvGraphicFramePr>
        <p:xfrm>
          <a:off x="431516" y="1567543"/>
          <a:ext cx="11239928" cy="4368023"/>
        </p:xfrm>
        <a:graphic>
          <a:graphicData uri="http://schemas.openxmlformats.org/drawingml/2006/table">
            <a:tbl>
              <a:tblPr firstRow="1" firstCol="1" bandRow="1">
                <a:tableStyleId>{912C8C85-51F0-491E-9774-3900AFEF0FD7}</a:tableStyleId>
              </a:tblPr>
              <a:tblGrid>
                <a:gridCol w="3485664">
                  <a:extLst>
                    <a:ext uri="{9D8B030D-6E8A-4147-A177-3AD203B41FA5}">
                      <a16:colId xmlns:a16="http://schemas.microsoft.com/office/drawing/2014/main" val="855786952"/>
                    </a:ext>
                  </a:extLst>
                </a:gridCol>
                <a:gridCol w="6343351">
                  <a:extLst>
                    <a:ext uri="{9D8B030D-6E8A-4147-A177-3AD203B41FA5}">
                      <a16:colId xmlns:a16="http://schemas.microsoft.com/office/drawing/2014/main" val="3518726719"/>
                    </a:ext>
                  </a:extLst>
                </a:gridCol>
                <a:gridCol w="1410913">
                  <a:extLst>
                    <a:ext uri="{9D8B030D-6E8A-4147-A177-3AD203B41FA5}">
                      <a16:colId xmlns:a16="http://schemas.microsoft.com/office/drawing/2014/main" val="3843268094"/>
                    </a:ext>
                  </a:extLst>
                </a:gridCol>
              </a:tblGrid>
              <a:tr h="507576">
                <a:tc>
                  <a:txBody>
                    <a:bodyPr/>
                    <a:lstStyle/>
                    <a:p>
                      <a:pPr algn="ctr">
                        <a:lnSpc>
                          <a:spcPct val="115000"/>
                        </a:lnSpc>
                        <a:spcBef>
                          <a:spcPts val="600"/>
                        </a:spcBef>
                        <a:spcAft>
                          <a:spcPts val="600"/>
                        </a:spcAft>
                      </a:pPr>
                      <a:r>
                        <a:rPr lang="en-US" sz="1400" b="1" cap="none" spc="60" dirty="0">
                          <a:solidFill>
                            <a:schemeClr val="bg1"/>
                          </a:solidFill>
                          <a:effectLst/>
                        </a:rPr>
                        <a:t>SCROs Competencies</a:t>
                      </a:r>
                      <a:endParaRPr lang="en-PT" sz="1400" b="1" cap="none" spc="6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21278" marR="21278" marT="99935" marB="92580" anchor="ctr"/>
                </a:tc>
                <a:tc>
                  <a:txBody>
                    <a:bodyPr/>
                    <a:lstStyle/>
                    <a:p>
                      <a:pPr algn="ctr">
                        <a:lnSpc>
                          <a:spcPct val="115000"/>
                        </a:lnSpc>
                        <a:spcBef>
                          <a:spcPts val="600"/>
                        </a:spcBef>
                        <a:spcAft>
                          <a:spcPts val="600"/>
                        </a:spcAft>
                      </a:pPr>
                      <a:r>
                        <a:rPr lang="en-US" sz="1400" b="1" cap="none" spc="60" dirty="0">
                          <a:solidFill>
                            <a:schemeClr val="bg1"/>
                          </a:solidFill>
                          <a:effectLst/>
                        </a:rPr>
                        <a:t>Item</a:t>
                      </a:r>
                      <a:endParaRPr lang="en-PT" sz="1400" b="1" cap="none" spc="6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21278" marR="21278" marT="99935" marB="92580" anchor="ctr"/>
                </a:tc>
                <a:tc>
                  <a:txBody>
                    <a:bodyPr/>
                    <a:lstStyle/>
                    <a:p>
                      <a:pPr algn="ctr">
                        <a:lnSpc>
                          <a:spcPct val="115000"/>
                        </a:lnSpc>
                        <a:spcBef>
                          <a:spcPts val="600"/>
                        </a:spcBef>
                        <a:spcAft>
                          <a:spcPts val="600"/>
                        </a:spcAft>
                      </a:pPr>
                      <a:r>
                        <a:rPr lang="en-US" sz="1400" b="1" cap="none" spc="60" dirty="0">
                          <a:solidFill>
                            <a:schemeClr val="bg1"/>
                          </a:solidFill>
                          <a:effectLst/>
                        </a:rPr>
                        <a:t>Proficiency Levels</a:t>
                      </a:r>
                      <a:endParaRPr lang="en-PT" sz="1400" b="1" cap="none" spc="6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21278" marR="21278" marT="99935" marB="92580" anchor="ctr"/>
                </a:tc>
                <a:extLst>
                  <a:ext uri="{0D108BD9-81ED-4DB2-BD59-A6C34878D82A}">
                    <a16:rowId xmlns:a16="http://schemas.microsoft.com/office/drawing/2014/main" val="2671836375"/>
                  </a:ext>
                </a:extLst>
              </a:tr>
              <a:tr h="730788">
                <a:tc rowSpan="4">
                  <a:txBody>
                    <a:bodyPr/>
                    <a:lstStyle/>
                    <a:p>
                      <a:pPr algn="ctr">
                        <a:lnSpc>
                          <a:spcPct val="115000"/>
                        </a:lnSpc>
                        <a:spcBef>
                          <a:spcPts val="600"/>
                        </a:spcBef>
                        <a:spcAft>
                          <a:spcPts val="600"/>
                        </a:spcAft>
                      </a:pPr>
                      <a:r>
                        <a:rPr lang="en-US" sz="1500" b="1" cap="none" spc="0" dirty="0">
                          <a:solidFill>
                            <a:schemeClr val="tx1"/>
                          </a:solidFill>
                          <a:effectLst/>
                        </a:rPr>
                        <a:t>Assessing and managing SC assets and services</a:t>
                      </a:r>
                    </a:p>
                    <a:p>
                      <a:pPr algn="ctr">
                        <a:lnSpc>
                          <a:spcPct val="115000"/>
                        </a:lnSpc>
                        <a:spcBef>
                          <a:spcPts val="600"/>
                        </a:spcBef>
                        <a:spcAft>
                          <a:spcPts val="600"/>
                        </a:spcAft>
                      </a:pPr>
                      <a:r>
                        <a:rPr lang="en-GB" sz="1000" b="0" cap="none" spc="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Coordinating the usage of Smart Cities (SC) assets and services requires a common awareness of the situation and a capacity to share information with others. It includes how to support communication and coordination of Smart Cities (SC) systems to minimize disrupting problems, especially during the critical period of responding to hazards and disasters. The SC Resilience Officers (SCRO) must analyse existing SC indicators to monitor and assess the performance and sustainability of SC resources.</a:t>
                      </a:r>
                      <a:endParaRPr lang="en-PT" sz="1000" b="0" cap="none" spc="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137160" marT="137160" marB="137160" anchor="ctr"/>
                </a:tc>
                <a:tc>
                  <a:txBody>
                    <a:bodyPr/>
                    <a:lstStyle/>
                    <a:p>
                      <a:pPr rtl="0">
                        <a:spcBef>
                          <a:spcPts val="0"/>
                        </a:spcBef>
                        <a:spcAft>
                          <a:spcPts val="0"/>
                        </a:spcAft>
                      </a:pPr>
                      <a:r>
                        <a:rPr lang="en-GB" sz="1400" b="1" i="0" u="none" strike="noStrike" kern="1200" dirty="0">
                          <a:solidFill>
                            <a:schemeClr val="tx1"/>
                          </a:solidFill>
                          <a:effectLst/>
                          <a:latin typeface="+mn-lt"/>
                          <a:ea typeface="+mn-ea"/>
                          <a:cs typeface="+mn-cs"/>
                        </a:rPr>
                        <a:t>With appropriate guidance where needed, I can</a:t>
                      </a:r>
                      <a:r>
                        <a:rPr lang="en-GB" sz="1400" b="0" i="0" u="none" strike="noStrike" kern="1200" dirty="0">
                          <a:solidFill>
                            <a:schemeClr val="tx1"/>
                          </a:solidFill>
                          <a:effectLst/>
                          <a:latin typeface="+mn-lt"/>
                          <a:ea typeface="+mn-ea"/>
                          <a:cs typeface="+mn-cs"/>
                        </a:rPr>
                        <a:t> </a:t>
                      </a:r>
                    </a:p>
                    <a:p>
                      <a:pPr rtl="0">
                        <a:spcBef>
                          <a:spcPts val="0"/>
                        </a:spcBef>
                        <a:spcAft>
                          <a:spcPts val="0"/>
                        </a:spcAft>
                      </a:pPr>
                      <a:r>
                        <a:rPr lang="en-GB" sz="1400" b="0" i="0" u="none" strike="noStrike" kern="1200" dirty="0">
                          <a:solidFill>
                            <a:schemeClr val="tx1"/>
                          </a:solidFill>
                          <a:effectLst/>
                          <a:latin typeface="+mn-lt"/>
                          <a:ea typeface="+mn-ea"/>
                          <a:cs typeface="+mn-cs"/>
                        </a:rPr>
                        <a:t>detect common assets, services, and resources that are credible and reliable.</a:t>
                      </a:r>
                      <a:endParaRPr lang="en-GB" sz="1200" b="0" dirty="0">
                        <a:effectLst/>
                      </a:endParaRPr>
                    </a:p>
                  </a:txBody>
                  <a:tcPr marL="21278" marR="21278" marT="99935" marB="92580" anchor="ctr"/>
                </a:tc>
                <a:tc>
                  <a:txBody>
                    <a:bodyPr/>
                    <a:lstStyle/>
                    <a:p>
                      <a:pPr algn="ctr">
                        <a:lnSpc>
                          <a:spcPct val="100000"/>
                        </a:lnSpc>
                        <a:spcBef>
                          <a:spcPts val="0"/>
                        </a:spcBef>
                        <a:spcAft>
                          <a:spcPts val="0"/>
                        </a:spcAft>
                      </a:pPr>
                      <a:r>
                        <a:rPr lang="en-US" sz="1400" b="1" cap="none" spc="0" dirty="0">
                          <a:solidFill>
                            <a:schemeClr val="bg1"/>
                          </a:solidFill>
                          <a:effectLst/>
                        </a:rPr>
                        <a:t>1</a:t>
                      </a:r>
                      <a:br>
                        <a:rPr lang="en-US" sz="1400" b="1" cap="none" spc="0" dirty="0">
                          <a:solidFill>
                            <a:schemeClr val="bg1"/>
                          </a:solidFill>
                          <a:effectLst/>
                        </a:rPr>
                      </a:br>
                      <a:r>
                        <a:rPr lang="en-US" sz="1400" b="1" cap="none" spc="0" dirty="0">
                          <a:solidFill>
                            <a:schemeClr val="bg1"/>
                          </a:solidFill>
                          <a:effectLst/>
                        </a:rPr>
                        <a:t>(Foundation)</a:t>
                      </a:r>
                      <a:endParaRPr lang="en-PT" sz="1400" b="1" cap="none" spc="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21278" marR="21278" marT="99935" marB="92580" anchor="ctr">
                    <a:solidFill>
                      <a:schemeClr val="accent6"/>
                    </a:solidFill>
                  </a:tcPr>
                </a:tc>
                <a:extLst>
                  <a:ext uri="{0D108BD9-81ED-4DB2-BD59-A6C34878D82A}">
                    <a16:rowId xmlns:a16="http://schemas.microsoft.com/office/drawing/2014/main" val="1421728777"/>
                  </a:ext>
                </a:extLst>
              </a:tr>
              <a:tr h="730788">
                <a:tc vMerge="1">
                  <a:txBody>
                    <a:bodyPr/>
                    <a:lstStyle/>
                    <a:p>
                      <a:endParaRPr lang="en-PT"/>
                    </a:p>
                  </a:txBody>
                  <a:tcPr/>
                </a:tc>
                <a:tc>
                  <a:txBody>
                    <a:bodyPr/>
                    <a:lstStyle/>
                    <a:p>
                      <a:pPr rtl="0">
                        <a:spcBef>
                          <a:spcPts val="0"/>
                        </a:spcBef>
                        <a:spcAft>
                          <a:spcPts val="0"/>
                        </a:spcAft>
                      </a:pPr>
                      <a:r>
                        <a:rPr lang="en-GB" sz="1400" b="1" i="0" u="none" strike="noStrike" kern="1200" dirty="0">
                          <a:solidFill>
                            <a:schemeClr val="tx1"/>
                          </a:solidFill>
                          <a:effectLst/>
                          <a:latin typeface="+mn-lt"/>
                          <a:ea typeface="+mn-ea"/>
                          <a:cs typeface="+mn-cs"/>
                        </a:rPr>
                        <a:t>Independently, according to my own needs, I can</a:t>
                      </a:r>
                      <a:r>
                        <a:rPr lang="en-GB" sz="1400" b="0" i="0" u="none" strike="noStrike" kern="1200" dirty="0">
                          <a:solidFill>
                            <a:schemeClr val="tx1"/>
                          </a:solidFill>
                          <a:effectLst/>
                          <a:latin typeface="+mn-lt"/>
                          <a:ea typeface="+mn-ea"/>
                          <a:cs typeface="+mn-cs"/>
                        </a:rPr>
                        <a:t> </a:t>
                      </a:r>
                    </a:p>
                    <a:p>
                      <a:pPr rtl="0">
                        <a:spcBef>
                          <a:spcPts val="0"/>
                        </a:spcBef>
                        <a:spcAft>
                          <a:spcPts val="0"/>
                        </a:spcAft>
                      </a:pPr>
                      <a:r>
                        <a:rPr lang="en-GB" sz="1400" b="0" i="0" u="none" strike="noStrike" kern="1200" dirty="0">
                          <a:solidFill>
                            <a:schemeClr val="tx1"/>
                          </a:solidFill>
                          <a:effectLst/>
                          <a:latin typeface="+mn-lt"/>
                          <a:ea typeface="+mn-ea"/>
                          <a:cs typeface="+mn-cs"/>
                        </a:rPr>
                        <a:t>analyse the credibility and reliability of well-defined sources of assets, services and resources of the SC.</a:t>
                      </a:r>
                      <a:endParaRPr lang="en-GB" sz="1200" b="0" dirty="0">
                        <a:effectLst/>
                      </a:endParaRPr>
                    </a:p>
                  </a:txBody>
                  <a:tcPr marL="21278" marR="21278" marT="99935" marB="92580" anchor="ctr"/>
                </a:tc>
                <a:tc>
                  <a:txBody>
                    <a:bodyPr/>
                    <a:lstStyle/>
                    <a:p>
                      <a:pPr algn="ctr">
                        <a:lnSpc>
                          <a:spcPct val="100000"/>
                        </a:lnSpc>
                        <a:spcBef>
                          <a:spcPts val="0"/>
                        </a:spcBef>
                        <a:spcAft>
                          <a:spcPts val="0"/>
                        </a:spcAft>
                      </a:pPr>
                      <a:r>
                        <a:rPr lang="en-US" sz="1400" b="1" cap="none" spc="0" dirty="0">
                          <a:solidFill>
                            <a:schemeClr val="bg1"/>
                          </a:solidFill>
                          <a:effectLst/>
                        </a:rPr>
                        <a:t>2</a:t>
                      </a:r>
                    </a:p>
                    <a:p>
                      <a:pPr algn="ctr">
                        <a:lnSpc>
                          <a:spcPct val="100000"/>
                        </a:lnSpc>
                        <a:spcBef>
                          <a:spcPts val="0"/>
                        </a:spcBef>
                        <a:spcAft>
                          <a:spcPts val="0"/>
                        </a:spcAft>
                      </a:pPr>
                      <a:r>
                        <a:rPr lang="en-US" sz="1400" b="1" cap="none" spc="0" dirty="0">
                          <a:solidFill>
                            <a:schemeClr val="bg1"/>
                          </a:solidFill>
                          <a:effectLst/>
                        </a:rPr>
                        <a:t>(Intermediate)</a:t>
                      </a:r>
                      <a:endParaRPr lang="en-PT" sz="1400" b="1" cap="none" spc="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21278" marR="21278" marT="99935" marB="92580" anchor="ctr">
                    <a:solidFill>
                      <a:schemeClr val="accent6"/>
                    </a:solidFill>
                  </a:tcPr>
                </a:tc>
                <a:extLst>
                  <a:ext uri="{0D108BD9-81ED-4DB2-BD59-A6C34878D82A}">
                    <a16:rowId xmlns:a16="http://schemas.microsoft.com/office/drawing/2014/main" val="1928740625"/>
                  </a:ext>
                </a:extLst>
              </a:tr>
              <a:tr h="730788">
                <a:tc vMerge="1">
                  <a:txBody>
                    <a:bodyPr/>
                    <a:lstStyle/>
                    <a:p>
                      <a:endParaRPr lang="en-PT"/>
                    </a:p>
                  </a:txBody>
                  <a:tcPr/>
                </a:tc>
                <a:tc>
                  <a:txBody>
                    <a:bodyPr/>
                    <a:lstStyle/>
                    <a:p>
                      <a:pPr algn="l">
                        <a:lnSpc>
                          <a:spcPct val="115000"/>
                        </a:lnSpc>
                        <a:spcBef>
                          <a:spcPts val="0"/>
                        </a:spcBef>
                        <a:spcAft>
                          <a:spcPts val="0"/>
                        </a:spcAft>
                      </a:pPr>
                      <a:r>
                        <a:rPr lang="en-GB" sz="1400" b="1" i="0" u="none" strike="noStrike" kern="1200" dirty="0">
                          <a:solidFill>
                            <a:schemeClr val="tx1"/>
                          </a:solidFill>
                          <a:effectLst/>
                          <a:latin typeface="+mn-lt"/>
                          <a:ea typeface="+mn-ea"/>
                          <a:cs typeface="+mn-cs"/>
                        </a:rPr>
                        <a:t>According to my own needs and those of others, and in </a:t>
                      </a:r>
                    </a:p>
                    <a:p>
                      <a:pPr algn="l">
                        <a:lnSpc>
                          <a:spcPct val="115000"/>
                        </a:lnSpc>
                        <a:spcBef>
                          <a:spcPts val="0"/>
                        </a:spcBef>
                        <a:spcAft>
                          <a:spcPts val="0"/>
                        </a:spcAft>
                      </a:pPr>
                      <a:r>
                        <a:rPr lang="en-GB" sz="1400" b="1" i="0" u="none" strike="noStrike" kern="1200" dirty="0">
                          <a:solidFill>
                            <a:schemeClr val="tx1"/>
                          </a:solidFill>
                          <a:effectLst/>
                          <a:latin typeface="+mn-lt"/>
                          <a:ea typeface="+mn-ea"/>
                          <a:cs typeface="+mn-cs"/>
                        </a:rPr>
                        <a:t>complex contexts, I can</a:t>
                      </a:r>
                      <a:r>
                        <a:rPr lang="en-GB" sz="1400" b="0" i="0" u="none" strike="noStrike" kern="1200" dirty="0">
                          <a:solidFill>
                            <a:schemeClr val="tx1"/>
                          </a:solidFill>
                          <a:effectLst/>
                          <a:latin typeface="+mn-lt"/>
                          <a:ea typeface="+mn-ea"/>
                          <a:cs typeface="+mn-cs"/>
                        </a:rPr>
                        <a:t> </a:t>
                      </a:r>
                    </a:p>
                    <a:p>
                      <a:pPr algn="l">
                        <a:lnSpc>
                          <a:spcPct val="115000"/>
                        </a:lnSpc>
                        <a:spcBef>
                          <a:spcPts val="0"/>
                        </a:spcBef>
                        <a:spcAft>
                          <a:spcPts val="0"/>
                        </a:spcAft>
                      </a:pPr>
                      <a:r>
                        <a:rPr lang="en-GB" sz="1400" b="0" i="0" u="none" strike="noStrike" kern="1200" dirty="0">
                          <a:solidFill>
                            <a:schemeClr val="tx1"/>
                          </a:solidFill>
                          <a:effectLst/>
                          <a:latin typeface="+mn-lt"/>
                          <a:ea typeface="+mn-ea"/>
                          <a:cs typeface="+mn-cs"/>
                        </a:rPr>
                        <a:t>evaluate the credibility and reliability of different assets, services and resources available.</a:t>
                      </a:r>
                      <a:endParaRPr lang="en-PT" sz="1200" cap="none" spc="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21278" marR="21278" marT="99935" marB="92580" anchor="ctr"/>
                </a:tc>
                <a:tc>
                  <a:txBody>
                    <a:bodyPr/>
                    <a:lstStyle/>
                    <a:p>
                      <a:pPr algn="ctr">
                        <a:lnSpc>
                          <a:spcPct val="100000"/>
                        </a:lnSpc>
                        <a:spcBef>
                          <a:spcPts val="0"/>
                        </a:spcBef>
                        <a:spcAft>
                          <a:spcPts val="0"/>
                        </a:spcAft>
                      </a:pPr>
                      <a:r>
                        <a:rPr lang="en-US" sz="1400" b="1" cap="none" spc="0" dirty="0">
                          <a:solidFill>
                            <a:schemeClr val="bg1"/>
                          </a:solidFill>
                          <a:effectLst/>
                        </a:rPr>
                        <a:t>3</a:t>
                      </a:r>
                    </a:p>
                    <a:p>
                      <a:pPr algn="ctr">
                        <a:lnSpc>
                          <a:spcPct val="100000"/>
                        </a:lnSpc>
                        <a:spcBef>
                          <a:spcPts val="0"/>
                        </a:spcBef>
                        <a:spcAft>
                          <a:spcPts val="0"/>
                        </a:spcAft>
                      </a:pPr>
                      <a:r>
                        <a:rPr lang="en-US" sz="1400" b="1" cap="none" spc="0" dirty="0">
                          <a:solidFill>
                            <a:schemeClr val="bg1"/>
                          </a:solidFill>
                          <a:effectLst/>
                        </a:rPr>
                        <a:t>(Advanced)</a:t>
                      </a:r>
                      <a:endParaRPr lang="en-PT" sz="1400" b="1" cap="none" spc="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21278" marR="21278" marT="99935" marB="92580" anchor="ctr">
                    <a:solidFill>
                      <a:schemeClr val="accent6"/>
                    </a:solidFill>
                  </a:tcPr>
                </a:tc>
                <a:extLst>
                  <a:ext uri="{0D108BD9-81ED-4DB2-BD59-A6C34878D82A}">
                    <a16:rowId xmlns:a16="http://schemas.microsoft.com/office/drawing/2014/main" val="3179384198"/>
                  </a:ext>
                </a:extLst>
              </a:tr>
              <a:tr h="990478">
                <a:tc vMerge="1">
                  <a:txBody>
                    <a:bodyPr/>
                    <a:lstStyle/>
                    <a:p>
                      <a:endParaRPr lang="en-PT"/>
                    </a:p>
                  </a:txBody>
                  <a:tcPr/>
                </a:tc>
                <a:tc>
                  <a:txBody>
                    <a:bodyPr/>
                    <a:lstStyle/>
                    <a:p>
                      <a:pPr algn="l">
                        <a:lnSpc>
                          <a:spcPct val="115000"/>
                        </a:lnSpc>
                        <a:spcBef>
                          <a:spcPts val="0"/>
                        </a:spcBef>
                        <a:spcAft>
                          <a:spcPts val="0"/>
                        </a:spcAft>
                      </a:pPr>
                      <a:r>
                        <a:rPr lang="en-GB" sz="1400" b="1" i="0" u="none" strike="noStrike" kern="1200" dirty="0">
                          <a:solidFill>
                            <a:schemeClr val="tx1"/>
                          </a:solidFill>
                          <a:effectLst/>
                          <a:latin typeface="+mn-lt"/>
                          <a:ea typeface="+mn-ea"/>
                          <a:cs typeface="+mn-cs"/>
                        </a:rPr>
                        <a:t>At a specialized level, I can</a:t>
                      </a:r>
                      <a:r>
                        <a:rPr lang="en-GB" sz="1400" b="0" i="0" u="none" strike="noStrike" kern="1200" dirty="0">
                          <a:solidFill>
                            <a:schemeClr val="tx1"/>
                          </a:solidFill>
                          <a:effectLst/>
                          <a:latin typeface="+mn-lt"/>
                          <a:ea typeface="+mn-ea"/>
                          <a:cs typeface="+mn-cs"/>
                        </a:rPr>
                        <a:t> </a:t>
                      </a:r>
                    </a:p>
                    <a:p>
                      <a:pPr algn="l">
                        <a:lnSpc>
                          <a:spcPct val="115000"/>
                        </a:lnSpc>
                        <a:spcBef>
                          <a:spcPts val="0"/>
                        </a:spcBef>
                        <a:spcAft>
                          <a:spcPts val="0"/>
                        </a:spcAft>
                      </a:pPr>
                      <a:r>
                        <a:rPr lang="en-GB" sz="1400" b="0" i="0" u="none" strike="noStrike" kern="1200" dirty="0">
                          <a:solidFill>
                            <a:schemeClr val="tx1"/>
                          </a:solidFill>
                          <a:effectLst/>
                          <a:latin typeface="+mn-lt"/>
                          <a:ea typeface="+mn-ea"/>
                          <a:cs typeface="+mn-cs"/>
                        </a:rPr>
                        <a:t>create solutions to solve complex problems with many interacting factors, taking advantage of the available assets, services and resources</a:t>
                      </a:r>
                      <a:endParaRPr lang="en-PT" sz="1200" cap="none" spc="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21278" marR="21278" marT="99935" marB="92580" anchor="ctr"/>
                </a:tc>
                <a:tc>
                  <a:txBody>
                    <a:bodyPr/>
                    <a:lstStyle/>
                    <a:p>
                      <a:pPr algn="ctr">
                        <a:lnSpc>
                          <a:spcPct val="100000"/>
                        </a:lnSpc>
                        <a:spcBef>
                          <a:spcPts val="0"/>
                        </a:spcBef>
                        <a:spcAft>
                          <a:spcPts val="0"/>
                        </a:spcAft>
                      </a:pPr>
                      <a:r>
                        <a:rPr lang="en-US" sz="1400" b="1" cap="none" spc="0" dirty="0">
                          <a:solidFill>
                            <a:schemeClr val="bg1"/>
                          </a:solidFill>
                          <a:effectLst/>
                        </a:rPr>
                        <a:t>4</a:t>
                      </a:r>
                    </a:p>
                    <a:p>
                      <a:pPr algn="ctr">
                        <a:lnSpc>
                          <a:spcPct val="100000"/>
                        </a:lnSpc>
                        <a:spcBef>
                          <a:spcPts val="0"/>
                        </a:spcBef>
                        <a:spcAft>
                          <a:spcPts val="0"/>
                        </a:spcAft>
                      </a:pPr>
                      <a:r>
                        <a:rPr lang="en-US" sz="1400" b="1" cap="none" spc="0" dirty="0">
                          <a:solidFill>
                            <a:schemeClr val="bg1"/>
                          </a:solidFill>
                          <a:effectLst/>
                        </a:rPr>
                        <a:t>(Specialized)</a:t>
                      </a:r>
                      <a:endParaRPr lang="en-PT" sz="1400" b="1" cap="none" spc="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21278" marR="21278" marT="99935" marB="92580" anchor="ctr">
                    <a:solidFill>
                      <a:schemeClr val="accent6"/>
                    </a:solidFill>
                  </a:tcPr>
                </a:tc>
                <a:extLst>
                  <a:ext uri="{0D108BD9-81ED-4DB2-BD59-A6C34878D82A}">
                    <a16:rowId xmlns:a16="http://schemas.microsoft.com/office/drawing/2014/main" val="3849288889"/>
                  </a:ext>
                </a:extLst>
              </a:tr>
            </a:tbl>
          </a:graphicData>
        </a:graphic>
      </p:graphicFrame>
    </p:spTree>
    <p:extLst>
      <p:ext uri="{BB962C8B-B14F-4D97-AF65-F5344CB8AC3E}">
        <p14:creationId xmlns:p14="http://schemas.microsoft.com/office/powerpoint/2010/main" val="2717858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ED0F76-1CEC-D3E2-497F-D46EC7BF6BDE}"/>
              </a:ext>
            </a:extLst>
          </p:cNvPr>
          <p:cNvSpPr>
            <a:spLocks noGrp="1"/>
          </p:cNvSpPr>
          <p:nvPr>
            <p:ph type="sldNum" sz="quarter" idx="12"/>
          </p:nvPr>
        </p:nvSpPr>
        <p:spPr/>
        <p:txBody>
          <a:bodyPr/>
          <a:lstStyle/>
          <a:p>
            <a:fld id="{A2200B0B-05A8-B548-AFCD-0B4DD3710B69}" type="slidenum">
              <a:rPr lang="en-CY" smtClean="0"/>
              <a:t>18</a:t>
            </a:fld>
            <a:endParaRPr lang="en-CY"/>
          </a:p>
        </p:txBody>
      </p:sp>
      <p:pic>
        <p:nvPicPr>
          <p:cNvPr id="6" name="Picture 5" descr="Graphical user interface, text, application&#10;&#10;Description automatically generated">
            <a:extLst>
              <a:ext uri="{FF2B5EF4-FFF2-40B4-BE49-F238E27FC236}">
                <a16:creationId xmlns:a16="http://schemas.microsoft.com/office/drawing/2014/main" id="{2AE45223-6D1F-5F24-2377-F401B278763C}"/>
              </a:ext>
            </a:extLst>
          </p:cNvPr>
          <p:cNvPicPr>
            <a:picLocks noChangeAspect="1"/>
          </p:cNvPicPr>
          <p:nvPr/>
        </p:nvPicPr>
        <p:blipFill>
          <a:blip r:embed="rId2"/>
          <a:stretch>
            <a:fillRect/>
          </a:stretch>
        </p:blipFill>
        <p:spPr>
          <a:xfrm>
            <a:off x="404762" y="297180"/>
            <a:ext cx="9402178" cy="5804756"/>
          </a:xfrm>
          <a:prstGeom prst="rect">
            <a:avLst/>
          </a:prstGeom>
        </p:spPr>
      </p:pic>
    </p:spTree>
    <p:extLst>
      <p:ext uri="{BB962C8B-B14F-4D97-AF65-F5344CB8AC3E}">
        <p14:creationId xmlns:p14="http://schemas.microsoft.com/office/powerpoint/2010/main" val="4101533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BA382918-CF1A-DCDF-BD64-0663434FDABA}"/>
              </a:ext>
            </a:extLst>
          </p:cNvPr>
          <p:cNvPicPr>
            <a:picLocks noChangeAspect="1"/>
          </p:cNvPicPr>
          <p:nvPr/>
        </p:nvPicPr>
        <p:blipFill>
          <a:blip r:embed="rId2"/>
          <a:stretch>
            <a:fillRect/>
          </a:stretch>
        </p:blipFill>
        <p:spPr>
          <a:xfrm>
            <a:off x="356972" y="228600"/>
            <a:ext cx="9164218" cy="5690856"/>
          </a:xfrm>
          <a:prstGeom prst="rect">
            <a:avLst/>
          </a:prstGeom>
        </p:spPr>
      </p:pic>
    </p:spTree>
    <p:extLst>
      <p:ext uri="{BB962C8B-B14F-4D97-AF65-F5344CB8AC3E}">
        <p14:creationId xmlns:p14="http://schemas.microsoft.com/office/powerpoint/2010/main" val="2303715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C9EEA2-5929-504A-AED3-A8C96990068D}"/>
              </a:ext>
            </a:extLst>
          </p:cNvPr>
          <p:cNvSpPr>
            <a:spLocks noGrp="1"/>
          </p:cNvSpPr>
          <p:nvPr>
            <p:ph type="title"/>
          </p:nvPr>
        </p:nvSpPr>
        <p:spPr>
          <a:xfrm>
            <a:off x="431516" y="230041"/>
            <a:ext cx="9170288" cy="1325563"/>
          </a:xfrm>
        </p:spPr>
        <p:txBody>
          <a:bodyPr anchor="ctr">
            <a:normAutofit/>
          </a:bodyPr>
          <a:lstStyle/>
          <a:p>
            <a:r>
              <a:rPr lang="en-US" dirty="0" err="1"/>
              <a:t>Cidades</a:t>
            </a:r>
            <a:r>
              <a:rPr lang="en-US" dirty="0"/>
              <a:t> </a:t>
            </a:r>
            <a:r>
              <a:rPr lang="en-US" dirty="0" err="1"/>
              <a:t>Inteligentes</a:t>
            </a:r>
            <a:r>
              <a:rPr lang="en-US" dirty="0"/>
              <a:t> </a:t>
            </a:r>
            <a:r>
              <a:rPr lang="en-US" dirty="0" err="1"/>
              <a:t>Resilientes</a:t>
            </a:r>
            <a:r>
              <a:rPr lang="en-US" dirty="0"/>
              <a:t> </a:t>
            </a:r>
            <a:r>
              <a:rPr lang="en-US" sz="3200" b="0" dirty="0"/>
              <a:t>Resilient Smart Cities (SC)</a:t>
            </a:r>
            <a:endParaRPr lang="en-CY" sz="3200" b="0" dirty="0"/>
          </a:p>
        </p:txBody>
      </p:sp>
      <p:pic>
        <p:nvPicPr>
          <p:cNvPr id="11" name="Picture 10" descr="Aerial view of a city skyline">
            <a:extLst>
              <a:ext uri="{FF2B5EF4-FFF2-40B4-BE49-F238E27FC236}">
                <a16:creationId xmlns:a16="http://schemas.microsoft.com/office/drawing/2014/main" id="{68BAA5AD-158A-A1A7-4440-BCBAEC5A5FC8}"/>
              </a:ext>
            </a:extLst>
          </p:cNvPr>
          <p:cNvPicPr>
            <a:picLocks noChangeAspect="1"/>
          </p:cNvPicPr>
          <p:nvPr/>
        </p:nvPicPr>
        <p:blipFill rotWithShape="1">
          <a:blip r:embed="rId2"/>
          <a:srcRect t="34288" r="1" b="9014"/>
          <a:stretch/>
        </p:blipFill>
        <p:spPr>
          <a:xfrm>
            <a:off x="431515" y="1684963"/>
            <a:ext cx="11239927" cy="4253832"/>
          </a:xfrm>
          <a:prstGeom prst="rect">
            <a:avLst/>
          </a:prstGeom>
          <a:noFill/>
        </p:spPr>
      </p:pic>
      <p:sp>
        <p:nvSpPr>
          <p:cNvPr id="4" name="Slide Number Placeholder 3">
            <a:extLst>
              <a:ext uri="{FF2B5EF4-FFF2-40B4-BE49-F238E27FC236}">
                <a16:creationId xmlns:a16="http://schemas.microsoft.com/office/drawing/2014/main" id="{6D725BD7-3B48-FD44-92F2-22F944EF6CDC}"/>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2</a:t>
            </a:fld>
            <a:endParaRPr lang="en-CY"/>
          </a:p>
        </p:txBody>
      </p:sp>
    </p:spTree>
    <p:extLst>
      <p:ext uri="{BB962C8B-B14F-4D97-AF65-F5344CB8AC3E}">
        <p14:creationId xmlns:p14="http://schemas.microsoft.com/office/powerpoint/2010/main" val="366152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radar chart&#10;&#10;Description automatically generated">
            <a:extLst>
              <a:ext uri="{FF2B5EF4-FFF2-40B4-BE49-F238E27FC236}">
                <a16:creationId xmlns:a16="http://schemas.microsoft.com/office/drawing/2014/main" id="{61B62308-2B34-A90F-48F4-65EF0BEADEE9}"/>
              </a:ext>
            </a:extLst>
          </p:cNvPr>
          <p:cNvPicPr>
            <a:picLocks noChangeAspect="1"/>
          </p:cNvPicPr>
          <p:nvPr/>
        </p:nvPicPr>
        <p:blipFill rotWithShape="1">
          <a:blip r:embed="rId2"/>
          <a:srcRect l="6127" t="13882" r="3579" b="11529"/>
          <a:stretch/>
        </p:blipFill>
        <p:spPr>
          <a:xfrm>
            <a:off x="171450" y="457199"/>
            <a:ext cx="9361170" cy="4833047"/>
          </a:xfrm>
          <a:prstGeom prst="rect">
            <a:avLst/>
          </a:prstGeom>
        </p:spPr>
      </p:pic>
      <p:sp>
        <p:nvSpPr>
          <p:cNvPr id="10" name="Oval 9">
            <a:extLst>
              <a:ext uri="{FF2B5EF4-FFF2-40B4-BE49-F238E27FC236}">
                <a16:creationId xmlns:a16="http://schemas.microsoft.com/office/drawing/2014/main" id="{5E0B9CCE-20C6-4043-F8BC-FF93B47B7C1F}"/>
              </a:ext>
            </a:extLst>
          </p:cNvPr>
          <p:cNvSpPr/>
          <p:nvPr/>
        </p:nvSpPr>
        <p:spPr>
          <a:xfrm>
            <a:off x="7509510" y="1394184"/>
            <a:ext cx="914400" cy="4614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PT"/>
          </a:p>
        </p:txBody>
      </p:sp>
    </p:spTree>
    <p:extLst>
      <p:ext uri="{BB962C8B-B14F-4D97-AF65-F5344CB8AC3E}">
        <p14:creationId xmlns:p14="http://schemas.microsoft.com/office/powerpoint/2010/main" val="144536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BF7E-9271-16DD-8A5D-3A426DC5EBA8}"/>
              </a:ext>
            </a:extLst>
          </p:cNvPr>
          <p:cNvSpPr>
            <a:spLocks noGrp="1"/>
          </p:cNvSpPr>
          <p:nvPr>
            <p:ph type="title"/>
          </p:nvPr>
        </p:nvSpPr>
        <p:spPr>
          <a:xfrm>
            <a:off x="431516" y="230041"/>
            <a:ext cx="9170288" cy="1325563"/>
          </a:xfrm>
        </p:spPr>
        <p:txBody>
          <a:bodyPr anchor="ctr">
            <a:normAutofit/>
          </a:bodyPr>
          <a:lstStyle/>
          <a:p>
            <a:r>
              <a:rPr lang="en-US" dirty="0"/>
              <a:t>Experimenting with the tool</a:t>
            </a:r>
            <a:endParaRPr lang="en-PT" dirty="0"/>
          </a:p>
        </p:txBody>
      </p:sp>
      <p:sp>
        <p:nvSpPr>
          <p:cNvPr id="4" name="Slide Number Placeholder 3">
            <a:extLst>
              <a:ext uri="{FF2B5EF4-FFF2-40B4-BE49-F238E27FC236}">
                <a16:creationId xmlns:a16="http://schemas.microsoft.com/office/drawing/2014/main" id="{65FCD003-E5EF-04A0-5FC9-B3C28F15E621}"/>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21</a:t>
            </a:fld>
            <a:endParaRPr lang="en-CY"/>
          </a:p>
        </p:txBody>
      </p:sp>
      <p:graphicFrame>
        <p:nvGraphicFramePr>
          <p:cNvPr id="6" name="Content Placeholder 2">
            <a:extLst>
              <a:ext uri="{FF2B5EF4-FFF2-40B4-BE49-F238E27FC236}">
                <a16:creationId xmlns:a16="http://schemas.microsoft.com/office/drawing/2014/main" id="{9A9EA96E-D0CC-8F03-1EA5-8846030E95AF}"/>
              </a:ext>
            </a:extLst>
          </p:cNvPr>
          <p:cNvGraphicFramePr>
            <a:graphicFrameLocks noGrp="1"/>
          </p:cNvGraphicFramePr>
          <p:nvPr>
            <p:ph idx="1"/>
            <p:extLst>
              <p:ext uri="{D42A27DB-BD31-4B8C-83A1-F6EECF244321}">
                <p14:modId xmlns:p14="http://schemas.microsoft.com/office/powerpoint/2010/main" val="2515451762"/>
              </p:ext>
            </p:extLst>
          </p:nvPr>
        </p:nvGraphicFramePr>
        <p:xfrm>
          <a:off x="431516" y="1684963"/>
          <a:ext cx="6072760" cy="1877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2">
            <a:extLst>
              <a:ext uri="{FF2B5EF4-FFF2-40B4-BE49-F238E27FC236}">
                <a16:creationId xmlns:a16="http://schemas.microsoft.com/office/drawing/2014/main" id="{99F40051-1738-70DB-BD00-6E99C518AC12}"/>
              </a:ext>
            </a:extLst>
          </p:cNvPr>
          <p:cNvGraphicFramePr>
            <a:graphicFrameLocks/>
          </p:cNvGraphicFramePr>
          <p:nvPr>
            <p:extLst>
              <p:ext uri="{D42A27DB-BD31-4B8C-83A1-F6EECF244321}">
                <p14:modId xmlns:p14="http://schemas.microsoft.com/office/powerpoint/2010/main" val="255252122"/>
              </p:ext>
            </p:extLst>
          </p:nvPr>
        </p:nvGraphicFramePr>
        <p:xfrm>
          <a:off x="1618544" y="3920605"/>
          <a:ext cx="10158872" cy="16532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descr="Qr code&#10;&#10;Description automatically generated">
            <a:extLst>
              <a:ext uri="{FF2B5EF4-FFF2-40B4-BE49-F238E27FC236}">
                <a16:creationId xmlns:a16="http://schemas.microsoft.com/office/drawing/2014/main" id="{202B81BA-15CE-569E-D0A1-89D201479F45}"/>
              </a:ext>
            </a:extLst>
          </p:cNvPr>
          <p:cNvPicPr>
            <a:picLocks noChangeAspect="1"/>
          </p:cNvPicPr>
          <p:nvPr/>
        </p:nvPicPr>
        <p:blipFill>
          <a:blip r:embed="rId12"/>
          <a:stretch>
            <a:fillRect/>
          </a:stretch>
        </p:blipFill>
        <p:spPr>
          <a:xfrm>
            <a:off x="6697980" y="1555604"/>
            <a:ext cx="2606040" cy="2606040"/>
          </a:xfrm>
          <a:prstGeom prst="rect">
            <a:avLst/>
          </a:prstGeom>
        </p:spPr>
      </p:pic>
    </p:spTree>
    <p:extLst>
      <p:ext uri="{BB962C8B-B14F-4D97-AF65-F5344CB8AC3E}">
        <p14:creationId xmlns:p14="http://schemas.microsoft.com/office/powerpoint/2010/main" val="3348765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2F54-8E51-4FAA-D029-D7A56100968B}"/>
              </a:ext>
            </a:extLst>
          </p:cNvPr>
          <p:cNvSpPr>
            <a:spLocks noGrp="1"/>
          </p:cNvSpPr>
          <p:nvPr>
            <p:ph type="title"/>
          </p:nvPr>
        </p:nvSpPr>
        <p:spPr>
          <a:xfrm>
            <a:off x="431516" y="230041"/>
            <a:ext cx="9170288" cy="1325563"/>
          </a:xfrm>
        </p:spPr>
        <p:txBody>
          <a:bodyPr anchor="ctr">
            <a:normAutofit/>
          </a:bodyPr>
          <a:lstStyle/>
          <a:p>
            <a:r>
              <a:rPr lang="en-US" b="1" dirty="0"/>
              <a:t>Certification Course </a:t>
            </a:r>
            <a:r>
              <a:rPr lang="en-US" b="1" i="0" baseline="0" dirty="0"/>
              <a:t>(MOOC)</a:t>
            </a:r>
            <a:br>
              <a:rPr lang="en-US" b="1" i="0" baseline="0" dirty="0"/>
            </a:br>
            <a:r>
              <a:rPr lang="en-US" b="1" i="0" baseline="0" dirty="0"/>
              <a:t>*Pilot</a:t>
            </a:r>
            <a:endParaRPr lang="en-PT" dirty="0"/>
          </a:p>
        </p:txBody>
      </p:sp>
      <p:pic>
        <p:nvPicPr>
          <p:cNvPr id="7" name="Picture 5" descr="Golf ball near cup on putting green outdoors">
            <a:extLst>
              <a:ext uri="{FF2B5EF4-FFF2-40B4-BE49-F238E27FC236}">
                <a16:creationId xmlns:a16="http://schemas.microsoft.com/office/drawing/2014/main" id="{D3376F72-5479-37A3-F33C-8FD4D39F8810}"/>
              </a:ext>
            </a:extLst>
          </p:cNvPr>
          <p:cNvPicPr>
            <a:picLocks noChangeAspect="1"/>
          </p:cNvPicPr>
          <p:nvPr/>
        </p:nvPicPr>
        <p:blipFill rotWithShape="1">
          <a:blip r:embed="rId2"/>
          <a:srcRect t="27216" r="1" b="16087"/>
          <a:stretch/>
        </p:blipFill>
        <p:spPr>
          <a:xfrm>
            <a:off x="431515" y="1684963"/>
            <a:ext cx="11239927" cy="4253832"/>
          </a:xfrm>
          <a:prstGeom prst="rect">
            <a:avLst/>
          </a:prstGeom>
          <a:noFill/>
        </p:spPr>
      </p:pic>
      <p:sp>
        <p:nvSpPr>
          <p:cNvPr id="4" name="Slide Number Placeholder 3">
            <a:extLst>
              <a:ext uri="{FF2B5EF4-FFF2-40B4-BE49-F238E27FC236}">
                <a16:creationId xmlns:a16="http://schemas.microsoft.com/office/drawing/2014/main" id="{E97C003B-2FCF-1175-D8B4-70B4AC410C19}"/>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22</a:t>
            </a:fld>
            <a:endParaRPr lang="en-CY"/>
          </a:p>
        </p:txBody>
      </p:sp>
    </p:spTree>
    <p:extLst>
      <p:ext uri="{BB962C8B-B14F-4D97-AF65-F5344CB8AC3E}">
        <p14:creationId xmlns:p14="http://schemas.microsoft.com/office/powerpoint/2010/main" val="2466665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BF7E-9271-16DD-8A5D-3A426DC5EBA8}"/>
              </a:ext>
            </a:extLst>
          </p:cNvPr>
          <p:cNvSpPr>
            <a:spLocks noGrp="1"/>
          </p:cNvSpPr>
          <p:nvPr>
            <p:ph type="title"/>
          </p:nvPr>
        </p:nvSpPr>
        <p:spPr>
          <a:xfrm>
            <a:off x="431516" y="230041"/>
            <a:ext cx="9170288" cy="1325563"/>
          </a:xfrm>
        </p:spPr>
        <p:txBody>
          <a:bodyPr anchor="ctr">
            <a:normAutofit/>
          </a:bodyPr>
          <a:lstStyle/>
          <a:p>
            <a:r>
              <a:rPr lang="en-PT" dirty="0"/>
              <a:t>Acesso</a:t>
            </a:r>
          </a:p>
        </p:txBody>
      </p:sp>
      <p:sp>
        <p:nvSpPr>
          <p:cNvPr id="4" name="Slide Number Placeholder 3">
            <a:extLst>
              <a:ext uri="{FF2B5EF4-FFF2-40B4-BE49-F238E27FC236}">
                <a16:creationId xmlns:a16="http://schemas.microsoft.com/office/drawing/2014/main" id="{65FCD003-E5EF-04A0-5FC9-B3C28F15E621}"/>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23</a:t>
            </a:fld>
            <a:endParaRPr lang="en-CY"/>
          </a:p>
        </p:txBody>
      </p:sp>
      <p:graphicFrame>
        <p:nvGraphicFramePr>
          <p:cNvPr id="6" name="Content Placeholder 2">
            <a:extLst>
              <a:ext uri="{FF2B5EF4-FFF2-40B4-BE49-F238E27FC236}">
                <a16:creationId xmlns:a16="http://schemas.microsoft.com/office/drawing/2014/main" id="{9A9EA96E-D0CC-8F03-1EA5-8846030E95AF}"/>
              </a:ext>
            </a:extLst>
          </p:cNvPr>
          <p:cNvGraphicFramePr>
            <a:graphicFrameLocks noGrp="1"/>
          </p:cNvGraphicFramePr>
          <p:nvPr>
            <p:ph idx="1"/>
            <p:extLst>
              <p:ext uri="{D42A27DB-BD31-4B8C-83A1-F6EECF244321}">
                <p14:modId xmlns:p14="http://schemas.microsoft.com/office/powerpoint/2010/main" val="4001364598"/>
              </p:ext>
            </p:extLst>
          </p:nvPr>
        </p:nvGraphicFramePr>
        <p:xfrm>
          <a:off x="431516" y="1684963"/>
          <a:ext cx="6072760" cy="1877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Qr code&#10;&#10;Description automatically generated">
            <a:extLst>
              <a:ext uri="{FF2B5EF4-FFF2-40B4-BE49-F238E27FC236}">
                <a16:creationId xmlns:a16="http://schemas.microsoft.com/office/drawing/2014/main" id="{EB376897-A746-735E-4965-DB9E7A8BA1B6}"/>
              </a:ext>
            </a:extLst>
          </p:cNvPr>
          <p:cNvPicPr>
            <a:picLocks noChangeAspect="1"/>
          </p:cNvPicPr>
          <p:nvPr/>
        </p:nvPicPr>
        <p:blipFill>
          <a:blip r:embed="rId7"/>
          <a:stretch>
            <a:fillRect/>
          </a:stretch>
        </p:blipFill>
        <p:spPr>
          <a:xfrm>
            <a:off x="6685573" y="1352288"/>
            <a:ext cx="2437753" cy="2437753"/>
          </a:xfrm>
          <a:prstGeom prst="rect">
            <a:avLst/>
          </a:prstGeom>
        </p:spPr>
      </p:pic>
      <p:pic>
        <p:nvPicPr>
          <p:cNvPr id="9" name="Picture 8" descr="Qr code&#10;&#10;Description automatically generated">
            <a:extLst>
              <a:ext uri="{FF2B5EF4-FFF2-40B4-BE49-F238E27FC236}">
                <a16:creationId xmlns:a16="http://schemas.microsoft.com/office/drawing/2014/main" id="{6FFC8FEA-2D40-38BA-EFA7-4931D2A0FBB6}"/>
              </a:ext>
            </a:extLst>
          </p:cNvPr>
          <p:cNvPicPr>
            <a:picLocks noChangeAspect="1"/>
          </p:cNvPicPr>
          <p:nvPr/>
        </p:nvPicPr>
        <p:blipFill>
          <a:blip r:embed="rId8"/>
          <a:stretch>
            <a:fillRect/>
          </a:stretch>
        </p:blipFill>
        <p:spPr>
          <a:xfrm>
            <a:off x="9601804" y="3429000"/>
            <a:ext cx="2437753" cy="2437753"/>
          </a:xfrm>
          <a:prstGeom prst="rect">
            <a:avLst/>
          </a:prstGeom>
        </p:spPr>
      </p:pic>
      <p:graphicFrame>
        <p:nvGraphicFramePr>
          <p:cNvPr id="10" name="Content Placeholder 2">
            <a:extLst>
              <a:ext uri="{FF2B5EF4-FFF2-40B4-BE49-F238E27FC236}">
                <a16:creationId xmlns:a16="http://schemas.microsoft.com/office/drawing/2014/main" id="{99F40051-1738-70DB-BD00-6E99C518AC12}"/>
              </a:ext>
            </a:extLst>
          </p:cNvPr>
          <p:cNvGraphicFramePr>
            <a:graphicFrameLocks/>
          </p:cNvGraphicFramePr>
          <p:nvPr>
            <p:extLst>
              <p:ext uri="{D42A27DB-BD31-4B8C-83A1-F6EECF244321}">
                <p14:modId xmlns:p14="http://schemas.microsoft.com/office/powerpoint/2010/main" val="4049090976"/>
              </p:ext>
            </p:extLst>
          </p:nvPr>
        </p:nvGraphicFramePr>
        <p:xfrm>
          <a:off x="583915" y="4017437"/>
          <a:ext cx="8720105" cy="165324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436379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5C6A-6B18-0A3F-D2AD-2242A0A778F6}"/>
              </a:ext>
            </a:extLst>
          </p:cNvPr>
          <p:cNvSpPr>
            <a:spLocks noGrp="1"/>
          </p:cNvSpPr>
          <p:nvPr>
            <p:ph type="title"/>
          </p:nvPr>
        </p:nvSpPr>
        <p:spPr/>
        <p:txBody>
          <a:bodyPr/>
          <a:lstStyle/>
          <a:p>
            <a:r>
              <a:rPr lang="en-PT" dirty="0"/>
              <a:t>Como será conduzido?</a:t>
            </a:r>
          </a:p>
        </p:txBody>
      </p:sp>
      <p:graphicFrame>
        <p:nvGraphicFramePr>
          <p:cNvPr id="7" name="Content Placeholder 6">
            <a:extLst>
              <a:ext uri="{FF2B5EF4-FFF2-40B4-BE49-F238E27FC236}">
                <a16:creationId xmlns:a16="http://schemas.microsoft.com/office/drawing/2014/main" id="{CDF611AA-5D89-FC80-3D1B-6C715EE75C1C}"/>
              </a:ext>
            </a:extLst>
          </p:cNvPr>
          <p:cNvGraphicFramePr>
            <a:graphicFrameLocks noGrp="1"/>
          </p:cNvGraphicFramePr>
          <p:nvPr>
            <p:ph idx="1"/>
            <p:extLst>
              <p:ext uri="{D42A27DB-BD31-4B8C-83A1-F6EECF244321}">
                <p14:modId xmlns:p14="http://schemas.microsoft.com/office/powerpoint/2010/main" val="2685169501"/>
              </p:ext>
            </p:extLst>
          </p:nvPr>
        </p:nvGraphicFramePr>
        <p:xfrm>
          <a:off x="431516" y="1555604"/>
          <a:ext cx="11239927" cy="425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94449B2-0C31-F2F3-290A-BCD8F64F3046}"/>
              </a:ext>
            </a:extLst>
          </p:cNvPr>
          <p:cNvSpPr>
            <a:spLocks noGrp="1"/>
          </p:cNvSpPr>
          <p:nvPr>
            <p:ph type="sldNum" sz="quarter" idx="12"/>
          </p:nvPr>
        </p:nvSpPr>
        <p:spPr/>
        <p:txBody>
          <a:bodyPr/>
          <a:lstStyle/>
          <a:p>
            <a:fld id="{A2200B0B-05A8-B548-AFCD-0B4DD3710B69}" type="slidenum">
              <a:rPr lang="en-CY" smtClean="0"/>
              <a:t>24</a:t>
            </a:fld>
            <a:endParaRPr lang="en-CY"/>
          </a:p>
        </p:txBody>
      </p:sp>
    </p:spTree>
    <p:extLst>
      <p:ext uri="{BB962C8B-B14F-4D97-AF65-F5344CB8AC3E}">
        <p14:creationId xmlns:p14="http://schemas.microsoft.com/office/powerpoint/2010/main" val="3051022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4C49B-5F26-C378-3C9E-F9E979AA6584}"/>
              </a:ext>
            </a:extLst>
          </p:cNvPr>
          <p:cNvSpPr>
            <a:spLocks noGrp="1"/>
          </p:cNvSpPr>
          <p:nvPr>
            <p:ph type="title"/>
          </p:nvPr>
        </p:nvSpPr>
        <p:spPr>
          <a:xfrm>
            <a:off x="431516" y="230041"/>
            <a:ext cx="6186454" cy="1325563"/>
          </a:xfrm>
        </p:spPr>
        <p:txBody>
          <a:bodyPr/>
          <a:lstStyle/>
          <a:p>
            <a:r>
              <a:rPr lang="en-PT" dirty="0"/>
              <a:t>Avaliação por Módulo</a:t>
            </a:r>
          </a:p>
        </p:txBody>
      </p:sp>
      <p:pic>
        <p:nvPicPr>
          <p:cNvPr id="6" name="Content Placeholder 5" descr="Graphical user interface, application&#10;&#10;Description automatically generated">
            <a:extLst>
              <a:ext uri="{FF2B5EF4-FFF2-40B4-BE49-F238E27FC236}">
                <a16:creationId xmlns:a16="http://schemas.microsoft.com/office/drawing/2014/main" id="{18D5C2FB-89D4-0A5C-C996-D29630009157}"/>
              </a:ext>
            </a:extLst>
          </p:cNvPr>
          <p:cNvPicPr>
            <a:picLocks noGrp="1" noChangeAspect="1"/>
          </p:cNvPicPr>
          <p:nvPr>
            <p:ph idx="1"/>
          </p:nvPr>
        </p:nvPicPr>
        <p:blipFill rotWithShape="1">
          <a:blip r:embed="rId2"/>
          <a:srcRect l="15503" t="23601" r="15485" b="12783"/>
          <a:stretch/>
        </p:blipFill>
        <p:spPr>
          <a:xfrm>
            <a:off x="285750" y="1360169"/>
            <a:ext cx="9402736" cy="5417167"/>
          </a:xfrm>
        </p:spPr>
      </p:pic>
      <p:sp>
        <p:nvSpPr>
          <p:cNvPr id="4" name="Slide Number Placeholder 3">
            <a:extLst>
              <a:ext uri="{FF2B5EF4-FFF2-40B4-BE49-F238E27FC236}">
                <a16:creationId xmlns:a16="http://schemas.microsoft.com/office/drawing/2014/main" id="{6128595E-14F4-E8A2-EAAA-293AAFA56C1B}"/>
              </a:ext>
            </a:extLst>
          </p:cNvPr>
          <p:cNvSpPr>
            <a:spLocks noGrp="1"/>
          </p:cNvSpPr>
          <p:nvPr>
            <p:ph type="sldNum" sz="quarter" idx="12"/>
          </p:nvPr>
        </p:nvSpPr>
        <p:spPr/>
        <p:txBody>
          <a:bodyPr/>
          <a:lstStyle/>
          <a:p>
            <a:fld id="{A2200B0B-05A8-B548-AFCD-0B4DD3710B69}" type="slidenum">
              <a:rPr lang="en-CY" smtClean="0"/>
              <a:t>25</a:t>
            </a:fld>
            <a:endParaRPr lang="en-CY"/>
          </a:p>
        </p:txBody>
      </p:sp>
      <p:pic>
        <p:nvPicPr>
          <p:cNvPr id="7" name="Picture 6" descr="Graphical user interface, text, application, email&#10;&#10;Description automatically generated">
            <a:extLst>
              <a:ext uri="{FF2B5EF4-FFF2-40B4-BE49-F238E27FC236}">
                <a16:creationId xmlns:a16="http://schemas.microsoft.com/office/drawing/2014/main" id="{B20A82DA-4932-5029-0870-0A941F30B22F}"/>
              </a:ext>
            </a:extLst>
          </p:cNvPr>
          <p:cNvPicPr>
            <a:picLocks noChangeAspect="1"/>
          </p:cNvPicPr>
          <p:nvPr/>
        </p:nvPicPr>
        <p:blipFill rotWithShape="1">
          <a:blip r:embed="rId3"/>
          <a:srcRect l="69950" t="39100" r="14216" b="4471"/>
          <a:stretch/>
        </p:blipFill>
        <p:spPr>
          <a:xfrm>
            <a:off x="9132570" y="0"/>
            <a:ext cx="3059430" cy="6814788"/>
          </a:xfrm>
          <a:prstGeom prst="rect">
            <a:avLst/>
          </a:prstGeom>
        </p:spPr>
      </p:pic>
      <p:sp>
        <p:nvSpPr>
          <p:cNvPr id="8" name="Oval 7">
            <a:extLst>
              <a:ext uri="{FF2B5EF4-FFF2-40B4-BE49-F238E27FC236}">
                <a16:creationId xmlns:a16="http://schemas.microsoft.com/office/drawing/2014/main" id="{C9C6E652-91ED-DE3A-220D-68B3342E5B56}"/>
              </a:ext>
            </a:extLst>
          </p:cNvPr>
          <p:cNvSpPr/>
          <p:nvPr/>
        </p:nvSpPr>
        <p:spPr>
          <a:xfrm>
            <a:off x="10069830" y="4686301"/>
            <a:ext cx="1745110" cy="74423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cxnSp>
        <p:nvCxnSpPr>
          <p:cNvPr id="10" name="Straight Arrow Connector 9">
            <a:extLst>
              <a:ext uri="{FF2B5EF4-FFF2-40B4-BE49-F238E27FC236}">
                <a16:creationId xmlns:a16="http://schemas.microsoft.com/office/drawing/2014/main" id="{ABC08AE9-D05F-C5DD-60FE-9D0250B2238E}"/>
              </a:ext>
            </a:extLst>
          </p:cNvPr>
          <p:cNvCxnSpPr>
            <a:cxnSpLocks/>
            <a:stCxn id="8" idx="2"/>
            <a:endCxn id="2" idx="3"/>
          </p:cNvCxnSpPr>
          <p:nvPr/>
        </p:nvCxnSpPr>
        <p:spPr>
          <a:xfrm flipH="1" flipV="1">
            <a:off x="6617970" y="892823"/>
            <a:ext cx="3451860" cy="4165594"/>
          </a:xfrm>
          <a:prstGeom prst="straightConnector1">
            <a:avLst/>
          </a:prstGeom>
          <a:ln w="28575">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282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A634DD3A-9B15-5445-54DF-418BD9EE596F}"/>
              </a:ext>
            </a:extLst>
          </p:cNvPr>
          <p:cNvPicPr>
            <a:picLocks noChangeAspect="1"/>
          </p:cNvPicPr>
          <p:nvPr/>
        </p:nvPicPr>
        <p:blipFill rotWithShape="1">
          <a:blip r:embed="rId2"/>
          <a:srcRect l="17745" t="31294" r="13432" b="20235"/>
          <a:stretch/>
        </p:blipFill>
        <p:spPr>
          <a:xfrm>
            <a:off x="240030" y="0"/>
            <a:ext cx="4358223" cy="1918363"/>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6A344A49-42B7-6EB0-4BDB-8679CA763BA8}"/>
              </a:ext>
            </a:extLst>
          </p:cNvPr>
          <p:cNvPicPr>
            <a:picLocks noChangeAspect="1"/>
          </p:cNvPicPr>
          <p:nvPr/>
        </p:nvPicPr>
        <p:blipFill rotWithShape="1">
          <a:blip r:embed="rId3"/>
          <a:srcRect l="17500" t="18118" r="13676" b="37647"/>
          <a:stretch/>
        </p:blipFill>
        <p:spPr>
          <a:xfrm>
            <a:off x="240029" y="1918363"/>
            <a:ext cx="4358223" cy="1750740"/>
          </a:xfrm>
          <a:prstGeom prst="rect">
            <a:avLst/>
          </a:prstGeom>
        </p:spPr>
      </p:pic>
      <p:pic>
        <p:nvPicPr>
          <p:cNvPr id="7" name="Picture 6" descr="Graphical user interface, application, Word&#10;&#10;Description automatically generated">
            <a:extLst>
              <a:ext uri="{FF2B5EF4-FFF2-40B4-BE49-F238E27FC236}">
                <a16:creationId xmlns:a16="http://schemas.microsoft.com/office/drawing/2014/main" id="{7B759555-7F29-918E-3728-D0283272C2AC}"/>
              </a:ext>
            </a:extLst>
          </p:cNvPr>
          <p:cNvPicPr>
            <a:picLocks noChangeAspect="1"/>
          </p:cNvPicPr>
          <p:nvPr/>
        </p:nvPicPr>
        <p:blipFill rotWithShape="1">
          <a:blip r:embed="rId4"/>
          <a:srcRect l="17010" t="20000" r="13137" b="29412"/>
          <a:stretch/>
        </p:blipFill>
        <p:spPr>
          <a:xfrm>
            <a:off x="207435" y="3669103"/>
            <a:ext cx="4423410" cy="2002175"/>
          </a:xfrm>
          <a:prstGeom prst="rect">
            <a:avLst/>
          </a:prstGeom>
        </p:spPr>
      </p:pic>
      <p:pic>
        <p:nvPicPr>
          <p:cNvPr id="8" name="Picture 7" descr="Graphical user interface, application, website&#10;&#10;Description automatically generated">
            <a:extLst>
              <a:ext uri="{FF2B5EF4-FFF2-40B4-BE49-F238E27FC236}">
                <a16:creationId xmlns:a16="http://schemas.microsoft.com/office/drawing/2014/main" id="{1AAF0C28-43DB-36CC-B91D-9259F80FF228}"/>
              </a:ext>
            </a:extLst>
          </p:cNvPr>
          <p:cNvPicPr>
            <a:picLocks noChangeAspect="1"/>
          </p:cNvPicPr>
          <p:nvPr/>
        </p:nvPicPr>
        <p:blipFill rotWithShape="1">
          <a:blip r:embed="rId5"/>
          <a:srcRect l="19270" t="17293" r="14749" b="23178"/>
          <a:stretch/>
        </p:blipFill>
        <p:spPr>
          <a:xfrm>
            <a:off x="5029620" y="1983105"/>
            <a:ext cx="5128260" cy="2891790"/>
          </a:xfrm>
          <a:prstGeom prst="rect">
            <a:avLst/>
          </a:prstGeom>
        </p:spPr>
      </p:pic>
      <p:pic>
        <p:nvPicPr>
          <p:cNvPr id="9" name="Picture 8" descr="Graphical user interface, application, Word&#10;&#10;Description automatically generated">
            <a:extLst>
              <a:ext uri="{FF2B5EF4-FFF2-40B4-BE49-F238E27FC236}">
                <a16:creationId xmlns:a16="http://schemas.microsoft.com/office/drawing/2014/main" id="{2E9715BF-11AC-8A0E-51DF-6336D341A2C8}"/>
              </a:ext>
            </a:extLst>
          </p:cNvPr>
          <p:cNvPicPr>
            <a:picLocks noChangeAspect="1"/>
          </p:cNvPicPr>
          <p:nvPr/>
        </p:nvPicPr>
        <p:blipFill rotWithShape="1">
          <a:blip r:embed="rId2"/>
          <a:srcRect l="17745" t="31294" r="13432" b="20235"/>
          <a:stretch/>
        </p:blipFill>
        <p:spPr>
          <a:xfrm>
            <a:off x="5509050" y="64742"/>
            <a:ext cx="4358223" cy="1918363"/>
          </a:xfrm>
          <a:prstGeom prst="rect">
            <a:avLst/>
          </a:prstGeom>
        </p:spPr>
      </p:pic>
    </p:spTree>
    <p:extLst>
      <p:ext uri="{BB962C8B-B14F-4D97-AF65-F5344CB8AC3E}">
        <p14:creationId xmlns:p14="http://schemas.microsoft.com/office/powerpoint/2010/main" val="4281336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6E096C6-6F81-BF9F-DD51-4B6EAA44BE2F}"/>
              </a:ext>
            </a:extLst>
          </p:cNvPr>
          <p:cNvPicPr>
            <a:picLocks noChangeAspect="1"/>
          </p:cNvPicPr>
          <p:nvPr/>
        </p:nvPicPr>
        <p:blipFill rotWithShape="1">
          <a:blip r:embed="rId2"/>
          <a:srcRect l="17598" t="17647" r="13432" b="24000"/>
          <a:stretch/>
        </p:blipFill>
        <p:spPr>
          <a:xfrm>
            <a:off x="582930" y="1769773"/>
            <a:ext cx="4583430" cy="2423647"/>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5D681B46-A02F-2824-D289-6DD58C86F9FB}"/>
              </a:ext>
            </a:extLst>
          </p:cNvPr>
          <p:cNvPicPr>
            <a:picLocks noChangeAspect="1"/>
          </p:cNvPicPr>
          <p:nvPr/>
        </p:nvPicPr>
        <p:blipFill rotWithShape="1">
          <a:blip r:embed="rId3"/>
          <a:srcRect l="17745" t="31294" r="13432" b="20235"/>
          <a:stretch/>
        </p:blipFill>
        <p:spPr>
          <a:xfrm>
            <a:off x="582930" y="-148590"/>
            <a:ext cx="4358223" cy="1918363"/>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73BD5431-A464-52CF-6EA6-4416A26EF096}"/>
              </a:ext>
            </a:extLst>
          </p:cNvPr>
          <p:cNvPicPr>
            <a:picLocks noChangeAspect="1"/>
          </p:cNvPicPr>
          <p:nvPr/>
        </p:nvPicPr>
        <p:blipFill rotWithShape="1">
          <a:blip r:embed="rId4"/>
          <a:srcRect l="18235" t="20235" r="12794" b="19530"/>
          <a:stretch/>
        </p:blipFill>
        <p:spPr>
          <a:xfrm>
            <a:off x="582930" y="4193420"/>
            <a:ext cx="4609372" cy="2515990"/>
          </a:xfrm>
          <a:prstGeom prst="rect">
            <a:avLst/>
          </a:prstGeom>
        </p:spPr>
      </p:pic>
      <p:sp>
        <p:nvSpPr>
          <p:cNvPr id="9" name="Left Brace 8">
            <a:extLst>
              <a:ext uri="{FF2B5EF4-FFF2-40B4-BE49-F238E27FC236}">
                <a16:creationId xmlns:a16="http://schemas.microsoft.com/office/drawing/2014/main" id="{EFED191F-DDF5-580E-2FAE-B4197F6B42ED}"/>
              </a:ext>
            </a:extLst>
          </p:cNvPr>
          <p:cNvSpPr/>
          <p:nvPr/>
        </p:nvSpPr>
        <p:spPr>
          <a:xfrm>
            <a:off x="4739640" y="582930"/>
            <a:ext cx="1428750" cy="5440680"/>
          </a:xfrm>
          <a:prstGeom prst="leftBrace">
            <a:avLst>
              <a:gd name="adj1" fmla="val 8333"/>
              <a:gd name="adj2" fmla="val 56513"/>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PT"/>
          </a:p>
        </p:txBody>
      </p:sp>
      <p:pic>
        <p:nvPicPr>
          <p:cNvPr id="10" name="Picture 9" descr="Graphical user interface, application, Word&#10;&#10;Description automatically generated">
            <a:extLst>
              <a:ext uri="{FF2B5EF4-FFF2-40B4-BE49-F238E27FC236}">
                <a16:creationId xmlns:a16="http://schemas.microsoft.com/office/drawing/2014/main" id="{AB4E7B28-B5CD-5DF9-EAC2-DE57C0BF4894}"/>
              </a:ext>
            </a:extLst>
          </p:cNvPr>
          <p:cNvPicPr>
            <a:picLocks noChangeAspect="1"/>
          </p:cNvPicPr>
          <p:nvPr/>
        </p:nvPicPr>
        <p:blipFill rotWithShape="1">
          <a:blip r:embed="rId5"/>
          <a:srcRect l="17370" t="29755" r="30368" b="28259"/>
          <a:stretch/>
        </p:blipFill>
        <p:spPr>
          <a:xfrm>
            <a:off x="5906814" y="810591"/>
            <a:ext cx="4871676" cy="2446084"/>
          </a:xfrm>
          <a:prstGeom prst="rect">
            <a:avLst/>
          </a:prstGeom>
        </p:spPr>
      </p:pic>
      <p:pic>
        <p:nvPicPr>
          <p:cNvPr id="11" name="Picture 10" descr="Graphical user interface, application, Word&#10;&#10;Description automatically generated">
            <a:extLst>
              <a:ext uri="{FF2B5EF4-FFF2-40B4-BE49-F238E27FC236}">
                <a16:creationId xmlns:a16="http://schemas.microsoft.com/office/drawing/2014/main" id="{F6BBC0BD-BA17-5095-443D-D17D390A664B}"/>
              </a:ext>
            </a:extLst>
          </p:cNvPr>
          <p:cNvPicPr>
            <a:picLocks noChangeAspect="1"/>
          </p:cNvPicPr>
          <p:nvPr/>
        </p:nvPicPr>
        <p:blipFill rotWithShape="1">
          <a:blip r:embed="rId6"/>
          <a:srcRect l="17451" t="58824" r="29412" b="5276"/>
          <a:stretch/>
        </p:blipFill>
        <p:spPr>
          <a:xfrm>
            <a:off x="6037602" y="3164871"/>
            <a:ext cx="4871676" cy="2057097"/>
          </a:xfrm>
          <a:prstGeom prst="rect">
            <a:avLst/>
          </a:prstGeom>
        </p:spPr>
      </p:pic>
    </p:spTree>
    <p:extLst>
      <p:ext uri="{BB962C8B-B14F-4D97-AF65-F5344CB8AC3E}">
        <p14:creationId xmlns:p14="http://schemas.microsoft.com/office/powerpoint/2010/main" val="4284531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6E096C6-6F81-BF9F-DD51-4B6EAA44BE2F}"/>
              </a:ext>
            </a:extLst>
          </p:cNvPr>
          <p:cNvPicPr>
            <a:picLocks noChangeAspect="1"/>
          </p:cNvPicPr>
          <p:nvPr/>
        </p:nvPicPr>
        <p:blipFill rotWithShape="1">
          <a:blip r:embed="rId2"/>
          <a:srcRect l="17598" t="17647" r="13432" b="24000"/>
          <a:stretch/>
        </p:blipFill>
        <p:spPr>
          <a:xfrm>
            <a:off x="582930" y="1769773"/>
            <a:ext cx="4583430" cy="2423647"/>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5D681B46-A02F-2824-D289-6DD58C86F9FB}"/>
              </a:ext>
            </a:extLst>
          </p:cNvPr>
          <p:cNvPicPr>
            <a:picLocks noChangeAspect="1"/>
          </p:cNvPicPr>
          <p:nvPr/>
        </p:nvPicPr>
        <p:blipFill rotWithShape="1">
          <a:blip r:embed="rId3"/>
          <a:srcRect l="17745" t="31294" r="13432" b="20235"/>
          <a:stretch/>
        </p:blipFill>
        <p:spPr>
          <a:xfrm>
            <a:off x="582930" y="-102870"/>
            <a:ext cx="4358223" cy="1918363"/>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73BD5431-A464-52CF-6EA6-4416A26EF096}"/>
              </a:ext>
            </a:extLst>
          </p:cNvPr>
          <p:cNvPicPr>
            <a:picLocks noChangeAspect="1"/>
          </p:cNvPicPr>
          <p:nvPr/>
        </p:nvPicPr>
        <p:blipFill rotWithShape="1">
          <a:blip r:embed="rId4"/>
          <a:srcRect l="18235" t="20235" r="12794" b="19530"/>
          <a:stretch/>
        </p:blipFill>
        <p:spPr>
          <a:xfrm>
            <a:off x="582930" y="4193420"/>
            <a:ext cx="4609372" cy="2515990"/>
          </a:xfrm>
          <a:prstGeom prst="rect">
            <a:avLst/>
          </a:prstGeom>
        </p:spPr>
      </p:pic>
      <p:sp>
        <p:nvSpPr>
          <p:cNvPr id="9" name="Left Brace 8">
            <a:extLst>
              <a:ext uri="{FF2B5EF4-FFF2-40B4-BE49-F238E27FC236}">
                <a16:creationId xmlns:a16="http://schemas.microsoft.com/office/drawing/2014/main" id="{EFED191F-DDF5-580E-2FAE-B4197F6B42ED}"/>
              </a:ext>
            </a:extLst>
          </p:cNvPr>
          <p:cNvSpPr/>
          <p:nvPr/>
        </p:nvSpPr>
        <p:spPr>
          <a:xfrm>
            <a:off x="4739640" y="582930"/>
            <a:ext cx="1428750" cy="5440680"/>
          </a:xfrm>
          <a:prstGeom prst="leftBrace">
            <a:avLst>
              <a:gd name="adj1" fmla="val 8333"/>
              <a:gd name="adj2" fmla="val 56513"/>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PT"/>
          </a:p>
        </p:txBody>
      </p:sp>
      <p:pic>
        <p:nvPicPr>
          <p:cNvPr id="10" name="Picture 9" descr="Graphical user interface, application, Word&#10;&#10;Description automatically generated">
            <a:extLst>
              <a:ext uri="{FF2B5EF4-FFF2-40B4-BE49-F238E27FC236}">
                <a16:creationId xmlns:a16="http://schemas.microsoft.com/office/drawing/2014/main" id="{AB4E7B28-B5CD-5DF9-EAC2-DE57C0BF4894}"/>
              </a:ext>
            </a:extLst>
          </p:cNvPr>
          <p:cNvPicPr>
            <a:picLocks noChangeAspect="1"/>
          </p:cNvPicPr>
          <p:nvPr/>
        </p:nvPicPr>
        <p:blipFill rotWithShape="1">
          <a:blip r:embed="rId5"/>
          <a:srcRect l="17370" t="29755" r="30368" b="28259"/>
          <a:stretch/>
        </p:blipFill>
        <p:spPr>
          <a:xfrm>
            <a:off x="6243145" y="905783"/>
            <a:ext cx="3930869" cy="1973702"/>
          </a:xfrm>
          <a:prstGeom prst="rect">
            <a:avLst/>
          </a:prstGeom>
        </p:spPr>
      </p:pic>
      <p:pic>
        <p:nvPicPr>
          <p:cNvPr id="2" name="Picture 1" descr="Graphical user interface, website&#10;&#10;Description automatically generated">
            <a:extLst>
              <a:ext uri="{FF2B5EF4-FFF2-40B4-BE49-F238E27FC236}">
                <a16:creationId xmlns:a16="http://schemas.microsoft.com/office/drawing/2014/main" id="{F316A65A-0F1A-9033-9049-A95A00D5A5D5}"/>
              </a:ext>
            </a:extLst>
          </p:cNvPr>
          <p:cNvPicPr>
            <a:picLocks noChangeAspect="1"/>
          </p:cNvPicPr>
          <p:nvPr/>
        </p:nvPicPr>
        <p:blipFill rotWithShape="1">
          <a:blip r:embed="rId6"/>
          <a:srcRect l="17475" t="17882" r="31495" b="27295"/>
          <a:stretch/>
        </p:blipFill>
        <p:spPr>
          <a:xfrm>
            <a:off x="6096000" y="2732340"/>
            <a:ext cx="4682490" cy="3144125"/>
          </a:xfrm>
          <a:prstGeom prst="rect">
            <a:avLst/>
          </a:prstGeom>
        </p:spPr>
      </p:pic>
    </p:spTree>
    <p:extLst>
      <p:ext uri="{BB962C8B-B14F-4D97-AF65-F5344CB8AC3E}">
        <p14:creationId xmlns:p14="http://schemas.microsoft.com/office/powerpoint/2010/main" val="2240249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B0311EAB-F899-B065-3C82-B741CC4A2C0E}"/>
              </a:ext>
            </a:extLst>
          </p:cNvPr>
          <p:cNvPicPr>
            <a:picLocks noChangeAspect="1"/>
          </p:cNvPicPr>
          <p:nvPr/>
        </p:nvPicPr>
        <p:blipFill rotWithShape="1">
          <a:blip r:embed="rId2"/>
          <a:srcRect l="17295" t="17731" r="30058"/>
          <a:stretch/>
        </p:blipFill>
        <p:spPr>
          <a:xfrm>
            <a:off x="457199" y="354329"/>
            <a:ext cx="3268981" cy="3192677"/>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122DF8A1-4B11-2627-9DCF-8A38DE9B8FB4}"/>
              </a:ext>
            </a:extLst>
          </p:cNvPr>
          <p:cNvPicPr>
            <a:picLocks noChangeAspect="1"/>
          </p:cNvPicPr>
          <p:nvPr/>
        </p:nvPicPr>
        <p:blipFill rotWithShape="1">
          <a:blip r:embed="rId3"/>
          <a:srcRect l="17745" t="17731" r="31666"/>
          <a:stretch/>
        </p:blipFill>
        <p:spPr>
          <a:xfrm>
            <a:off x="457199" y="2880360"/>
            <a:ext cx="3268981" cy="3322612"/>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0B550C91-64C9-7261-A700-BF5356E406DC}"/>
              </a:ext>
            </a:extLst>
          </p:cNvPr>
          <p:cNvPicPr>
            <a:picLocks noChangeAspect="1"/>
          </p:cNvPicPr>
          <p:nvPr/>
        </p:nvPicPr>
        <p:blipFill rotWithShape="1">
          <a:blip r:embed="rId4"/>
          <a:srcRect l="17303" t="18000" r="29657" b="7882"/>
          <a:stretch/>
        </p:blipFill>
        <p:spPr>
          <a:xfrm>
            <a:off x="3886200" y="320039"/>
            <a:ext cx="4122420" cy="3600451"/>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BE6DFF8E-6DFE-BB9C-1C63-8CCDD6DC1DDE}"/>
              </a:ext>
            </a:extLst>
          </p:cNvPr>
          <p:cNvPicPr>
            <a:picLocks noChangeAspect="1"/>
          </p:cNvPicPr>
          <p:nvPr/>
        </p:nvPicPr>
        <p:blipFill rotWithShape="1">
          <a:blip r:embed="rId5"/>
          <a:srcRect l="16176" t="17806" r="30784" b="4782"/>
          <a:stretch/>
        </p:blipFill>
        <p:spPr>
          <a:xfrm>
            <a:off x="7399020" y="1666770"/>
            <a:ext cx="4122420" cy="3760471"/>
          </a:xfrm>
          <a:prstGeom prst="rect">
            <a:avLst/>
          </a:prstGeom>
        </p:spPr>
      </p:pic>
    </p:spTree>
    <p:extLst>
      <p:ext uri="{BB962C8B-B14F-4D97-AF65-F5344CB8AC3E}">
        <p14:creationId xmlns:p14="http://schemas.microsoft.com/office/powerpoint/2010/main" val="2304275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130F27-E66B-661C-61D2-0DCC11CC23BD}"/>
              </a:ext>
            </a:extLst>
          </p:cNvPr>
          <p:cNvSpPr>
            <a:spLocks noGrp="1"/>
          </p:cNvSpPr>
          <p:nvPr>
            <p:ph idx="1"/>
          </p:nvPr>
        </p:nvSpPr>
        <p:spPr/>
        <p:txBody>
          <a:bodyPr/>
          <a:lstStyle/>
          <a:p>
            <a:r>
              <a:rPr lang="en-GB" b="1" dirty="0" err="1"/>
              <a:t>Antecipar</a:t>
            </a:r>
            <a:r>
              <a:rPr lang="en-GB" dirty="0"/>
              <a:t>, </a:t>
            </a:r>
            <a:r>
              <a:rPr lang="en-GB" b="1" dirty="0" err="1"/>
              <a:t>absorver</a:t>
            </a:r>
            <a:r>
              <a:rPr lang="en-GB" dirty="0"/>
              <a:t>, </a:t>
            </a:r>
            <a:r>
              <a:rPr lang="en-GB" b="1" dirty="0" err="1"/>
              <a:t>gerenciar</a:t>
            </a:r>
            <a:r>
              <a:rPr lang="en-GB" dirty="0"/>
              <a:t> e </a:t>
            </a:r>
            <a:r>
              <a:rPr lang="en-GB" b="1" dirty="0" err="1"/>
              <a:t>recuperar</a:t>
            </a:r>
            <a:r>
              <a:rPr lang="en-GB" dirty="0"/>
              <a:t> de </a:t>
            </a:r>
            <a:r>
              <a:rPr lang="en-GB" dirty="0" err="1"/>
              <a:t>grandes</a:t>
            </a:r>
            <a:r>
              <a:rPr lang="en-GB" dirty="0"/>
              <a:t> </a:t>
            </a:r>
            <a:r>
              <a:rPr lang="en-GB" dirty="0" err="1"/>
              <a:t>desastres</a:t>
            </a:r>
            <a:r>
              <a:rPr lang="en-GB" dirty="0"/>
              <a:t>, </a:t>
            </a:r>
            <a:r>
              <a:rPr lang="en-GB" dirty="0" err="1"/>
              <a:t>mudanças</a:t>
            </a:r>
            <a:r>
              <a:rPr lang="en-GB" dirty="0"/>
              <a:t> </a:t>
            </a:r>
            <a:r>
              <a:rPr lang="en-GB" dirty="0" err="1"/>
              <a:t>climáticas</a:t>
            </a:r>
            <a:r>
              <a:rPr lang="en-GB" dirty="0"/>
              <a:t> e outros </a:t>
            </a:r>
            <a:r>
              <a:rPr lang="en-GB" dirty="0" err="1"/>
              <a:t>desafios</a:t>
            </a:r>
            <a:r>
              <a:rPr lang="en-GB" dirty="0"/>
              <a:t> </a:t>
            </a:r>
            <a:r>
              <a:rPr lang="en-GB" dirty="0" err="1"/>
              <a:t>emergentes</a:t>
            </a:r>
            <a:r>
              <a:rPr lang="en-GB" dirty="0"/>
              <a:t>, </a:t>
            </a:r>
            <a:r>
              <a:rPr lang="en-GB" b="1" dirty="0" err="1"/>
              <a:t>adaptando</a:t>
            </a:r>
            <a:r>
              <a:rPr lang="en-GB" b="1" dirty="0"/>
              <a:t>-se </a:t>
            </a:r>
            <a:r>
              <a:rPr lang="en-GB" b="1" dirty="0" err="1"/>
              <a:t>às</a:t>
            </a:r>
            <a:r>
              <a:rPr lang="en-GB" b="1" dirty="0"/>
              <a:t> </a:t>
            </a:r>
            <a:r>
              <a:rPr lang="en-GB" b="1" dirty="0" err="1"/>
              <a:t>novas</a:t>
            </a:r>
            <a:r>
              <a:rPr lang="en-GB" b="1" dirty="0"/>
              <a:t> </a:t>
            </a:r>
            <a:r>
              <a:rPr lang="en-GB" b="1" dirty="0" err="1"/>
              <a:t>circunstâncias</a:t>
            </a:r>
            <a:r>
              <a:rPr lang="en-GB" dirty="0"/>
              <a:t> </a:t>
            </a:r>
            <a:r>
              <a:rPr lang="en-GB" dirty="0" err="1"/>
              <a:t>após</a:t>
            </a:r>
            <a:r>
              <a:rPr lang="en-GB" dirty="0"/>
              <a:t> a crise.</a:t>
            </a:r>
          </a:p>
          <a:p>
            <a:r>
              <a:rPr lang="en-GB" dirty="0" err="1"/>
              <a:t>Utilização</a:t>
            </a:r>
            <a:r>
              <a:rPr lang="en-GB" dirty="0"/>
              <a:t> de </a:t>
            </a:r>
            <a:r>
              <a:rPr lang="en-GB" dirty="0" err="1"/>
              <a:t>tecnologia</a:t>
            </a:r>
            <a:r>
              <a:rPr lang="en-GB" dirty="0"/>
              <a:t> e </a:t>
            </a:r>
            <a:r>
              <a:rPr lang="en-GB" dirty="0" err="1"/>
              <a:t>soluções</a:t>
            </a:r>
            <a:r>
              <a:rPr lang="en-GB" dirty="0"/>
              <a:t> </a:t>
            </a:r>
            <a:r>
              <a:rPr lang="en-GB" dirty="0" err="1"/>
              <a:t>baseadas</a:t>
            </a:r>
            <a:r>
              <a:rPr lang="en-GB" dirty="0"/>
              <a:t> </a:t>
            </a:r>
            <a:r>
              <a:rPr lang="en-GB" dirty="0" err="1"/>
              <a:t>em</a:t>
            </a:r>
            <a:r>
              <a:rPr lang="en-GB" dirty="0"/>
              <a:t> dados para responder </a:t>
            </a:r>
            <a:r>
              <a:rPr lang="en-GB" dirty="0" err="1"/>
              <a:t>eficazmente</a:t>
            </a:r>
            <a:r>
              <a:rPr lang="en-GB" dirty="0"/>
              <a:t> </a:t>
            </a:r>
            <a:r>
              <a:rPr lang="en-GB" dirty="0" err="1"/>
              <a:t>aos</a:t>
            </a:r>
            <a:r>
              <a:rPr lang="en-GB" dirty="0"/>
              <a:t> </a:t>
            </a:r>
            <a:r>
              <a:rPr lang="en-GB" dirty="0" err="1"/>
              <a:t>desafios</a:t>
            </a:r>
            <a:r>
              <a:rPr lang="en-GB" dirty="0"/>
              <a:t> da </a:t>
            </a:r>
            <a:r>
              <a:rPr lang="en-GB" dirty="0" err="1"/>
              <a:t>cidade</a:t>
            </a:r>
            <a:r>
              <a:rPr lang="en-GB" dirty="0"/>
              <a:t> (</a:t>
            </a:r>
            <a:r>
              <a:rPr lang="en-GB" dirty="0" err="1"/>
              <a:t>força</a:t>
            </a:r>
            <a:r>
              <a:rPr lang="en-GB" dirty="0"/>
              <a:t> </a:t>
            </a:r>
            <a:r>
              <a:rPr lang="en-GB" dirty="0" err="1"/>
              <a:t>motriz</a:t>
            </a:r>
            <a:r>
              <a:rPr lang="en-GB" dirty="0"/>
              <a:t>)</a:t>
            </a:r>
          </a:p>
          <a:p>
            <a:r>
              <a:rPr lang="en-GB" dirty="0" err="1"/>
              <a:t>Preocupações</a:t>
            </a:r>
            <a:r>
              <a:rPr lang="en-GB" dirty="0"/>
              <a:t> </a:t>
            </a:r>
            <a:r>
              <a:rPr lang="en-GB" dirty="0" err="1"/>
              <a:t>nos</a:t>
            </a:r>
            <a:r>
              <a:rPr lang="en-GB" dirty="0"/>
              <a:t> </a:t>
            </a:r>
            <a:r>
              <a:rPr lang="en-GB" dirty="0" err="1"/>
              <a:t>diversos</a:t>
            </a:r>
            <a:r>
              <a:rPr lang="en-GB" dirty="0"/>
              <a:t> </a:t>
            </a:r>
            <a:r>
              <a:rPr lang="en-GB" dirty="0" err="1"/>
              <a:t>níveis</a:t>
            </a:r>
            <a:r>
              <a:rPr lang="en-GB" dirty="0"/>
              <a:t>: </a:t>
            </a:r>
            <a:r>
              <a:rPr lang="en-GB" dirty="0" err="1"/>
              <a:t>Econômico</a:t>
            </a:r>
            <a:r>
              <a:rPr lang="en-GB" dirty="0"/>
              <a:t>, Ambiental, Social e </a:t>
            </a:r>
            <a:r>
              <a:rPr lang="en-GB" dirty="0" err="1"/>
              <a:t>Institucional</a:t>
            </a:r>
            <a:endParaRPr lang="en-GB" dirty="0"/>
          </a:p>
          <a:p>
            <a:r>
              <a:rPr lang="en-GB" dirty="0" err="1"/>
              <a:t>Promover</a:t>
            </a:r>
            <a:r>
              <a:rPr lang="en-GB" dirty="0"/>
              <a:t> o </a:t>
            </a:r>
            <a:r>
              <a:rPr lang="en-GB" dirty="0" err="1"/>
              <a:t>desenvolvimento</a:t>
            </a:r>
            <a:r>
              <a:rPr lang="en-GB" dirty="0"/>
              <a:t> </a:t>
            </a:r>
            <a:r>
              <a:rPr lang="en-GB" dirty="0" err="1"/>
              <a:t>sustentável</a:t>
            </a:r>
            <a:r>
              <a:rPr lang="en-GB" dirty="0"/>
              <a:t>, o </a:t>
            </a:r>
            <a:r>
              <a:rPr lang="en-GB" dirty="0" err="1"/>
              <a:t>bem-estar</a:t>
            </a:r>
            <a:r>
              <a:rPr lang="en-GB" dirty="0"/>
              <a:t> e o </a:t>
            </a:r>
            <a:r>
              <a:rPr lang="en-GB" dirty="0" err="1"/>
              <a:t>crescimento</a:t>
            </a:r>
            <a:r>
              <a:rPr lang="en-GB" dirty="0"/>
              <a:t> </a:t>
            </a:r>
            <a:r>
              <a:rPr lang="en-GB" dirty="0" err="1"/>
              <a:t>inclusivo</a:t>
            </a:r>
            <a:endParaRPr lang="en-GB" dirty="0"/>
          </a:p>
        </p:txBody>
      </p:sp>
      <p:sp>
        <p:nvSpPr>
          <p:cNvPr id="4" name="Slide Number Placeholder 3">
            <a:extLst>
              <a:ext uri="{FF2B5EF4-FFF2-40B4-BE49-F238E27FC236}">
                <a16:creationId xmlns:a16="http://schemas.microsoft.com/office/drawing/2014/main" id="{4AA78802-8871-36B5-DADF-557307B887C2}"/>
              </a:ext>
            </a:extLst>
          </p:cNvPr>
          <p:cNvSpPr>
            <a:spLocks noGrp="1"/>
          </p:cNvSpPr>
          <p:nvPr>
            <p:ph type="sldNum" sz="quarter" idx="12"/>
          </p:nvPr>
        </p:nvSpPr>
        <p:spPr/>
        <p:txBody>
          <a:bodyPr/>
          <a:lstStyle/>
          <a:p>
            <a:fld id="{A2200B0B-05A8-B548-AFCD-0B4DD3710B69}" type="slidenum">
              <a:rPr lang="en-CY" smtClean="0"/>
              <a:t>3</a:t>
            </a:fld>
            <a:endParaRPr lang="en-CY"/>
          </a:p>
        </p:txBody>
      </p:sp>
      <p:sp>
        <p:nvSpPr>
          <p:cNvPr id="6" name="TextBox 5">
            <a:extLst>
              <a:ext uri="{FF2B5EF4-FFF2-40B4-BE49-F238E27FC236}">
                <a16:creationId xmlns:a16="http://schemas.microsoft.com/office/drawing/2014/main" id="{A4A07D59-D618-B1B6-39A5-78F5EC4F110C}"/>
              </a:ext>
            </a:extLst>
          </p:cNvPr>
          <p:cNvSpPr txBox="1"/>
          <p:nvPr/>
        </p:nvSpPr>
        <p:spPr>
          <a:xfrm>
            <a:off x="7018767" y="5453591"/>
            <a:ext cx="4652675" cy="369332"/>
          </a:xfrm>
          <a:prstGeom prst="rect">
            <a:avLst/>
          </a:prstGeom>
          <a:noFill/>
        </p:spPr>
        <p:txBody>
          <a:bodyPr wrap="square">
            <a:spAutoFit/>
          </a:bodyPr>
          <a:lstStyle/>
          <a:p>
            <a:pPr algn="r"/>
            <a:r>
              <a:rPr lang="en-GB" dirty="0"/>
              <a:t>https://</a:t>
            </a:r>
            <a:r>
              <a:rPr lang="en-GB" dirty="0" err="1"/>
              <a:t>www.oecd.org</a:t>
            </a:r>
            <a:r>
              <a:rPr lang="en-GB" dirty="0"/>
              <a:t>/</a:t>
            </a:r>
            <a:r>
              <a:rPr lang="en-GB" dirty="0" err="1"/>
              <a:t>cfe</a:t>
            </a:r>
            <a:r>
              <a:rPr lang="en-GB" dirty="0"/>
              <a:t>/resilient-</a:t>
            </a:r>
            <a:r>
              <a:rPr lang="en-GB" dirty="0" err="1"/>
              <a:t>cities.htm</a:t>
            </a:r>
            <a:endParaRPr lang="en-PT" dirty="0"/>
          </a:p>
        </p:txBody>
      </p:sp>
      <p:sp>
        <p:nvSpPr>
          <p:cNvPr id="8" name="Title 7">
            <a:extLst>
              <a:ext uri="{FF2B5EF4-FFF2-40B4-BE49-F238E27FC236}">
                <a16:creationId xmlns:a16="http://schemas.microsoft.com/office/drawing/2014/main" id="{96B2B690-D7E6-2518-C6E0-94BA01E4CEA0}"/>
              </a:ext>
            </a:extLst>
          </p:cNvPr>
          <p:cNvSpPr txBox="1">
            <a:spLocks/>
          </p:cNvSpPr>
          <p:nvPr/>
        </p:nvSpPr>
        <p:spPr>
          <a:xfrm>
            <a:off x="583916" y="382441"/>
            <a:ext cx="91702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r>
              <a:rPr lang="en-US"/>
              <a:t>Cidades Inteligentes Resilientes </a:t>
            </a:r>
            <a:r>
              <a:rPr lang="en-US" sz="3200" b="0"/>
              <a:t>Resilient Smart Cities (SC)</a:t>
            </a:r>
            <a:endParaRPr lang="en-CY" sz="3200" b="0" dirty="0"/>
          </a:p>
        </p:txBody>
      </p:sp>
    </p:spTree>
    <p:extLst>
      <p:ext uri="{BB962C8B-B14F-4D97-AF65-F5344CB8AC3E}">
        <p14:creationId xmlns:p14="http://schemas.microsoft.com/office/powerpoint/2010/main" val="1179974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25327" y="1801931"/>
            <a:ext cx="2633794" cy="2633794"/>
          </a:xfrm>
          <a:custGeom>
            <a:avLst/>
            <a:gdLst/>
            <a:ahLst/>
            <a:cxnLst/>
            <a:rect l="l" t="t" r="r" b="b"/>
            <a:pathLst>
              <a:path w="2904490" h="2904490">
                <a:moveTo>
                  <a:pt x="2904261" y="19367"/>
                </a:moveTo>
                <a:lnTo>
                  <a:pt x="2902762" y="11760"/>
                </a:lnTo>
                <a:lnTo>
                  <a:pt x="2898648" y="5613"/>
                </a:lnTo>
                <a:lnTo>
                  <a:pt x="2892501" y="1498"/>
                </a:lnTo>
                <a:lnTo>
                  <a:pt x="2884906" y="0"/>
                </a:lnTo>
                <a:lnTo>
                  <a:pt x="19367" y="0"/>
                </a:lnTo>
                <a:lnTo>
                  <a:pt x="11772" y="1498"/>
                </a:lnTo>
                <a:lnTo>
                  <a:pt x="5626" y="5613"/>
                </a:lnTo>
                <a:lnTo>
                  <a:pt x="1511" y="11760"/>
                </a:lnTo>
                <a:lnTo>
                  <a:pt x="0" y="19367"/>
                </a:lnTo>
                <a:lnTo>
                  <a:pt x="0" y="2884906"/>
                </a:lnTo>
                <a:lnTo>
                  <a:pt x="1511" y="2892501"/>
                </a:lnTo>
                <a:lnTo>
                  <a:pt x="5626" y="2898648"/>
                </a:lnTo>
                <a:lnTo>
                  <a:pt x="11772" y="2902762"/>
                </a:lnTo>
                <a:lnTo>
                  <a:pt x="19367" y="2904261"/>
                </a:lnTo>
                <a:lnTo>
                  <a:pt x="2884906" y="2904261"/>
                </a:lnTo>
                <a:lnTo>
                  <a:pt x="2892501" y="2902762"/>
                </a:lnTo>
                <a:lnTo>
                  <a:pt x="2898648" y="2898648"/>
                </a:lnTo>
                <a:lnTo>
                  <a:pt x="2902762" y="2892501"/>
                </a:lnTo>
                <a:lnTo>
                  <a:pt x="2904261" y="2884906"/>
                </a:lnTo>
                <a:lnTo>
                  <a:pt x="2904261" y="2865539"/>
                </a:lnTo>
                <a:lnTo>
                  <a:pt x="2904261" y="38722"/>
                </a:lnTo>
                <a:lnTo>
                  <a:pt x="2904261" y="19367"/>
                </a:lnTo>
                <a:close/>
              </a:path>
            </a:pathLst>
          </a:custGeom>
          <a:solidFill>
            <a:srgbClr val="1649FF"/>
          </a:solidFill>
        </p:spPr>
        <p:txBody>
          <a:bodyPr wrap="square" lIns="0" tIns="0" rIns="0" bIns="0" rtlCol="0"/>
          <a:lstStyle/>
          <a:p>
            <a:endParaRPr sz="1632"/>
          </a:p>
        </p:txBody>
      </p:sp>
      <p:sp>
        <p:nvSpPr>
          <p:cNvPr id="3" name="object 3"/>
          <p:cNvSpPr txBox="1">
            <a:spLocks noGrp="1"/>
          </p:cNvSpPr>
          <p:nvPr>
            <p:ph type="title"/>
          </p:nvPr>
        </p:nvSpPr>
        <p:spPr>
          <a:xfrm>
            <a:off x="313345" y="157757"/>
            <a:ext cx="6574697" cy="848781"/>
          </a:xfrm>
          <a:prstGeom prst="rect">
            <a:avLst/>
          </a:prstGeom>
        </p:spPr>
        <p:txBody>
          <a:bodyPr vert="horz" wrap="square" lIns="0" tIns="11516" rIns="0" bIns="0" rtlCol="0" anchor="ctr">
            <a:spAutoFit/>
          </a:bodyPr>
          <a:lstStyle/>
          <a:p>
            <a:pPr marL="11516">
              <a:lnSpc>
                <a:spcPct val="100000"/>
              </a:lnSpc>
              <a:spcBef>
                <a:spcPts val="91"/>
              </a:spcBef>
            </a:pPr>
            <a:r>
              <a:rPr lang="pt-PT" sz="2720" spc="-73" dirty="0">
                <a:solidFill>
                  <a:srgbClr val="000000"/>
                </a:solidFill>
              </a:rPr>
              <a:t>CRISIS SCRO MOOC Schedule</a:t>
            </a:r>
            <a:br>
              <a:rPr lang="pt-PT" sz="2720" spc="-73" dirty="0">
                <a:solidFill>
                  <a:srgbClr val="000000"/>
                </a:solidFill>
              </a:rPr>
            </a:br>
            <a:r>
              <a:rPr lang="pt-PT" sz="2720" spc="-73" dirty="0">
                <a:solidFill>
                  <a:srgbClr val="000000"/>
                </a:solidFill>
              </a:rPr>
              <a:t>Portuguese </a:t>
            </a:r>
            <a:r>
              <a:rPr lang="pt-PT" sz="2720" spc="-73" dirty="0" err="1">
                <a:solidFill>
                  <a:srgbClr val="000000"/>
                </a:solidFill>
              </a:rPr>
              <a:t>Version</a:t>
            </a:r>
            <a:endParaRPr sz="2720" dirty="0"/>
          </a:p>
        </p:txBody>
      </p:sp>
      <p:sp>
        <p:nvSpPr>
          <p:cNvPr id="4" name="object 4"/>
          <p:cNvSpPr txBox="1"/>
          <p:nvPr/>
        </p:nvSpPr>
        <p:spPr>
          <a:xfrm>
            <a:off x="1313821" y="1246090"/>
            <a:ext cx="1763732" cy="447065"/>
          </a:xfrm>
          <a:prstGeom prst="rect">
            <a:avLst/>
          </a:prstGeom>
        </p:spPr>
        <p:txBody>
          <a:bodyPr vert="horz" wrap="square" lIns="0" tIns="10941" rIns="0" bIns="0" rtlCol="0">
            <a:spAutoFit/>
          </a:bodyPr>
          <a:lstStyle/>
          <a:p>
            <a:pPr marL="11516">
              <a:lnSpc>
                <a:spcPts val="1705"/>
              </a:lnSpc>
              <a:spcBef>
                <a:spcPts val="86"/>
              </a:spcBef>
            </a:pPr>
            <a:r>
              <a:rPr sz="1542" b="1" spc="-36" dirty="0">
                <a:solidFill>
                  <a:srgbClr val="1649FF"/>
                </a:solidFill>
                <a:latin typeface="Arial"/>
                <a:cs typeface="Arial"/>
              </a:rPr>
              <a:t>Fase</a:t>
            </a:r>
            <a:r>
              <a:rPr sz="1542" b="1" spc="-50" dirty="0">
                <a:solidFill>
                  <a:srgbClr val="1649FF"/>
                </a:solidFill>
                <a:latin typeface="Arial"/>
                <a:cs typeface="Arial"/>
              </a:rPr>
              <a:t> </a:t>
            </a:r>
            <a:r>
              <a:rPr sz="1542" b="1" spc="-23" dirty="0">
                <a:solidFill>
                  <a:srgbClr val="1649FF"/>
                </a:solidFill>
                <a:latin typeface="Arial"/>
                <a:cs typeface="Arial"/>
              </a:rPr>
              <a:t>1:</a:t>
            </a:r>
            <a:endParaRPr sz="1542">
              <a:latin typeface="Arial"/>
              <a:cs typeface="Arial"/>
            </a:endParaRPr>
          </a:p>
          <a:p>
            <a:pPr marL="11516">
              <a:lnSpc>
                <a:spcPts val="1705"/>
              </a:lnSpc>
            </a:pPr>
            <a:r>
              <a:rPr sz="1542" b="1" spc="-27" dirty="0">
                <a:solidFill>
                  <a:srgbClr val="1649FF"/>
                </a:solidFill>
                <a:latin typeface="Arial"/>
                <a:cs typeface="Arial"/>
              </a:rPr>
              <a:t>Módulos</a:t>
            </a:r>
            <a:r>
              <a:rPr sz="1542" b="1" spc="-54" dirty="0">
                <a:solidFill>
                  <a:srgbClr val="1649FF"/>
                </a:solidFill>
                <a:latin typeface="Arial"/>
                <a:cs typeface="Arial"/>
              </a:rPr>
              <a:t> </a:t>
            </a:r>
            <a:r>
              <a:rPr sz="1542" b="1" spc="-23" dirty="0">
                <a:solidFill>
                  <a:srgbClr val="1649FF"/>
                </a:solidFill>
                <a:latin typeface="Arial"/>
                <a:cs typeface="Arial"/>
              </a:rPr>
              <a:t>Principais</a:t>
            </a:r>
            <a:endParaRPr sz="1542">
              <a:latin typeface="Arial"/>
              <a:cs typeface="Arial"/>
            </a:endParaRPr>
          </a:p>
        </p:txBody>
      </p:sp>
      <p:sp>
        <p:nvSpPr>
          <p:cNvPr id="5" name="object 5"/>
          <p:cNvSpPr/>
          <p:nvPr/>
        </p:nvSpPr>
        <p:spPr>
          <a:xfrm>
            <a:off x="2244771" y="2493133"/>
            <a:ext cx="7708484" cy="3371994"/>
          </a:xfrm>
          <a:custGeom>
            <a:avLst/>
            <a:gdLst/>
            <a:ahLst/>
            <a:cxnLst/>
            <a:rect l="l" t="t" r="r" b="b"/>
            <a:pathLst>
              <a:path w="8500745" h="3718559">
                <a:moveTo>
                  <a:pt x="8500186" y="0"/>
                </a:moveTo>
                <a:lnTo>
                  <a:pt x="1507744" y="0"/>
                </a:lnTo>
                <a:lnTo>
                  <a:pt x="1502981" y="0"/>
                </a:lnTo>
                <a:lnTo>
                  <a:pt x="0" y="0"/>
                </a:lnTo>
                <a:lnTo>
                  <a:pt x="0" y="3718407"/>
                </a:lnTo>
                <a:lnTo>
                  <a:pt x="1502981" y="3718407"/>
                </a:lnTo>
                <a:lnTo>
                  <a:pt x="1507744" y="3718407"/>
                </a:lnTo>
                <a:lnTo>
                  <a:pt x="8500186" y="3718407"/>
                </a:lnTo>
                <a:lnTo>
                  <a:pt x="8500186" y="0"/>
                </a:lnTo>
                <a:close/>
              </a:path>
            </a:pathLst>
          </a:custGeom>
          <a:solidFill>
            <a:srgbClr val="FFFFFF"/>
          </a:solidFill>
        </p:spPr>
        <p:txBody>
          <a:bodyPr wrap="square" lIns="0" tIns="0" rIns="0" bIns="0" rtlCol="0"/>
          <a:lstStyle/>
          <a:p>
            <a:endParaRPr sz="1632"/>
          </a:p>
        </p:txBody>
      </p:sp>
      <p:sp>
        <p:nvSpPr>
          <p:cNvPr id="6" name="object 6"/>
          <p:cNvSpPr/>
          <p:nvPr/>
        </p:nvSpPr>
        <p:spPr>
          <a:xfrm>
            <a:off x="3605511" y="3041013"/>
            <a:ext cx="8637" cy="408831"/>
          </a:xfrm>
          <a:custGeom>
            <a:avLst/>
            <a:gdLst/>
            <a:ahLst/>
            <a:cxnLst/>
            <a:rect l="l" t="t" r="r" b="b"/>
            <a:pathLst>
              <a:path w="9525" h="450850">
                <a:moveTo>
                  <a:pt x="9525" y="426593"/>
                </a:moveTo>
                <a:lnTo>
                  <a:pt x="0" y="426593"/>
                </a:lnTo>
                <a:lnTo>
                  <a:pt x="0" y="450392"/>
                </a:lnTo>
                <a:lnTo>
                  <a:pt x="9525" y="450392"/>
                </a:lnTo>
                <a:lnTo>
                  <a:pt x="9525" y="426593"/>
                </a:lnTo>
                <a:close/>
              </a:path>
              <a:path w="9525" h="450850">
                <a:moveTo>
                  <a:pt x="9525" y="319938"/>
                </a:moveTo>
                <a:lnTo>
                  <a:pt x="0" y="319938"/>
                </a:lnTo>
                <a:lnTo>
                  <a:pt x="0" y="377075"/>
                </a:lnTo>
                <a:lnTo>
                  <a:pt x="9525" y="377075"/>
                </a:lnTo>
                <a:lnTo>
                  <a:pt x="9525" y="319938"/>
                </a:lnTo>
                <a:close/>
              </a:path>
              <a:path w="9525" h="450850">
                <a:moveTo>
                  <a:pt x="9525" y="213296"/>
                </a:moveTo>
                <a:lnTo>
                  <a:pt x="0" y="213296"/>
                </a:lnTo>
                <a:lnTo>
                  <a:pt x="0" y="270433"/>
                </a:lnTo>
                <a:lnTo>
                  <a:pt x="9525" y="270433"/>
                </a:lnTo>
                <a:lnTo>
                  <a:pt x="9525" y="213296"/>
                </a:lnTo>
                <a:close/>
              </a:path>
              <a:path w="9525" h="450850">
                <a:moveTo>
                  <a:pt x="9525" y="106641"/>
                </a:moveTo>
                <a:lnTo>
                  <a:pt x="0" y="106641"/>
                </a:lnTo>
                <a:lnTo>
                  <a:pt x="0" y="163779"/>
                </a:lnTo>
                <a:lnTo>
                  <a:pt x="9525" y="163779"/>
                </a:lnTo>
                <a:lnTo>
                  <a:pt x="9525" y="106641"/>
                </a:lnTo>
                <a:close/>
              </a:path>
              <a:path w="9525" h="450850">
                <a:moveTo>
                  <a:pt x="9525" y="0"/>
                </a:moveTo>
                <a:lnTo>
                  <a:pt x="0" y="0"/>
                </a:lnTo>
                <a:lnTo>
                  <a:pt x="0" y="57137"/>
                </a:lnTo>
                <a:lnTo>
                  <a:pt x="9525" y="57137"/>
                </a:lnTo>
                <a:lnTo>
                  <a:pt x="9525" y="0"/>
                </a:lnTo>
                <a:close/>
              </a:path>
            </a:pathLst>
          </a:custGeom>
          <a:solidFill>
            <a:srgbClr val="242424"/>
          </a:solidFill>
        </p:spPr>
        <p:txBody>
          <a:bodyPr wrap="square" lIns="0" tIns="0" rIns="0" bIns="0" rtlCol="0"/>
          <a:lstStyle/>
          <a:p>
            <a:endParaRPr sz="1632"/>
          </a:p>
        </p:txBody>
      </p:sp>
      <p:graphicFrame>
        <p:nvGraphicFramePr>
          <p:cNvPr id="7" name="object 7"/>
          <p:cNvGraphicFramePr>
            <a:graphicFrameLocks noGrp="1"/>
          </p:cNvGraphicFramePr>
          <p:nvPr>
            <p:extLst>
              <p:ext uri="{D42A27DB-BD31-4B8C-83A1-F6EECF244321}">
                <p14:modId xmlns:p14="http://schemas.microsoft.com/office/powerpoint/2010/main" val="1042736622"/>
              </p:ext>
            </p:extLst>
          </p:nvPr>
        </p:nvGraphicFramePr>
        <p:xfrm>
          <a:off x="1323178" y="1962945"/>
          <a:ext cx="9344822" cy="3908140"/>
        </p:xfrm>
        <a:graphic>
          <a:graphicData uri="http://schemas.openxmlformats.org/drawingml/2006/table">
            <a:tbl>
              <a:tblPr firstRow="1" bandRow="1">
                <a:tableStyleId>{2D5ABB26-0587-4C30-8999-92F81FD0307C}</a:tableStyleId>
              </a:tblPr>
              <a:tblGrid>
                <a:gridCol w="995707">
                  <a:extLst>
                    <a:ext uri="{9D8B030D-6E8A-4147-A177-3AD203B41FA5}">
                      <a16:colId xmlns:a16="http://schemas.microsoft.com/office/drawing/2014/main" val="20000"/>
                    </a:ext>
                  </a:extLst>
                </a:gridCol>
                <a:gridCol w="1480782">
                  <a:extLst>
                    <a:ext uri="{9D8B030D-6E8A-4147-A177-3AD203B41FA5}">
                      <a16:colId xmlns:a16="http://schemas.microsoft.com/office/drawing/2014/main" val="20001"/>
                    </a:ext>
                  </a:extLst>
                </a:gridCol>
                <a:gridCol w="6868333">
                  <a:extLst>
                    <a:ext uri="{9D8B030D-6E8A-4147-A177-3AD203B41FA5}">
                      <a16:colId xmlns:a16="http://schemas.microsoft.com/office/drawing/2014/main" val="20002"/>
                    </a:ext>
                  </a:extLst>
                </a:gridCol>
              </a:tblGrid>
              <a:tr h="534360">
                <a:tc gridSpan="3">
                  <a:txBody>
                    <a:bodyPr/>
                    <a:lstStyle/>
                    <a:p>
                      <a:pPr marL="167640">
                        <a:lnSpc>
                          <a:spcPct val="100000"/>
                        </a:lnSpc>
                        <a:spcBef>
                          <a:spcPts val="1390"/>
                        </a:spcBef>
                        <a:tabLst>
                          <a:tab pos="1197610" algn="l"/>
                          <a:tab pos="2682875" algn="l"/>
                        </a:tabLst>
                      </a:pPr>
                      <a:r>
                        <a:rPr lang="pt-PT" sz="1300" b="1" spc="-10" noProof="0">
                          <a:solidFill>
                            <a:srgbClr val="EFEFEF"/>
                          </a:solidFill>
                          <a:latin typeface="Arial"/>
                          <a:cs typeface="Arial"/>
                        </a:rPr>
                        <a:t>Semana</a:t>
                      </a:r>
                      <a:r>
                        <a:rPr lang="pt-PT" sz="1300" b="1" noProof="0">
                          <a:solidFill>
                            <a:srgbClr val="EFEFEF"/>
                          </a:solidFill>
                          <a:latin typeface="Arial"/>
                          <a:cs typeface="Arial"/>
                        </a:rPr>
                        <a:t>	Data</a:t>
                      </a:r>
                      <a:r>
                        <a:rPr lang="pt-PT" sz="1300" b="1" spc="-25" noProof="0">
                          <a:solidFill>
                            <a:srgbClr val="EFEFEF"/>
                          </a:solidFill>
                          <a:latin typeface="Arial"/>
                          <a:cs typeface="Arial"/>
                        </a:rPr>
                        <a:t> </a:t>
                      </a:r>
                      <a:r>
                        <a:rPr lang="pt-PT" sz="1300" b="1" noProof="0">
                          <a:solidFill>
                            <a:srgbClr val="EFEFEF"/>
                          </a:solidFill>
                          <a:latin typeface="Arial"/>
                          <a:cs typeface="Arial"/>
                        </a:rPr>
                        <a:t>de</a:t>
                      </a:r>
                      <a:r>
                        <a:rPr lang="pt-PT" sz="1300" b="1" spc="-20" noProof="0">
                          <a:solidFill>
                            <a:srgbClr val="EFEFEF"/>
                          </a:solidFill>
                          <a:latin typeface="Arial"/>
                          <a:cs typeface="Arial"/>
                        </a:rPr>
                        <a:t> </a:t>
                      </a:r>
                      <a:r>
                        <a:rPr lang="pt-PT" sz="1300" b="1" spc="-10" noProof="0">
                          <a:solidFill>
                            <a:srgbClr val="EFEFEF"/>
                          </a:solidFill>
                          <a:latin typeface="Arial"/>
                          <a:cs typeface="Arial"/>
                        </a:rPr>
                        <a:t>Início</a:t>
                      </a:r>
                      <a:r>
                        <a:rPr lang="pt-PT" sz="1300" b="1" noProof="0">
                          <a:solidFill>
                            <a:srgbClr val="EFEFEF"/>
                          </a:solidFill>
                          <a:latin typeface="Arial"/>
                          <a:cs typeface="Arial"/>
                        </a:rPr>
                        <a:t>	</a:t>
                      </a:r>
                      <a:r>
                        <a:rPr lang="pt-PT" sz="1300" b="1" spc="-10" noProof="0">
                          <a:solidFill>
                            <a:srgbClr val="EFEFEF"/>
                          </a:solidFill>
                          <a:latin typeface="Arial"/>
                          <a:cs typeface="Arial"/>
                        </a:rPr>
                        <a:t>Módulo</a:t>
                      </a:r>
                      <a:endParaRPr lang="pt-PT" sz="1300" noProof="0">
                        <a:latin typeface="Arial"/>
                        <a:cs typeface="Arial"/>
                      </a:endParaRPr>
                    </a:p>
                  </a:txBody>
                  <a:tcPr marL="0" marR="0" marT="160078" marB="0">
                    <a:solidFill>
                      <a:srgbClr val="242424"/>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81442">
                <a:tc rowSpan="2">
                  <a:txBody>
                    <a:bodyPr/>
                    <a:lstStyle/>
                    <a:p>
                      <a:pPr>
                        <a:lnSpc>
                          <a:spcPct val="100000"/>
                        </a:lnSpc>
                      </a:pPr>
                      <a:endParaRPr lang="pt-PT" sz="1200" noProof="0">
                        <a:latin typeface="Times New Roman"/>
                        <a:cs typeface="Times New Roman"/>
                      </a:endParaRPr>
                    </a:p>
                    <a:p>
                      <a:pPr>
                        <a:lnSpc>
                          <a:spcPct val="100000"/>
                        </a:lnSpc>
                        <a:spcBef>
                          <a:spcPts val="45"/>
                        </a:spcBef>
                      </a:pPr>
                      <a:endParaRPr lang="pt-PT" sz="1500" noProof="0">
                        <a:latin typeface="Times New Roman"/>
                        <a:cs typeface="Times New Roman"/>
                      </a:endParaRPr>
                    </a:p>
                    <a:p>
                      <a:pPr algn="ctr">
                        <a:lnSpc>
                          <a:spcPct val="100000"/>
                        </a:lnSpc>
                      </a:pPr>
                      <a:r>
                        <a:rPr lang="pt-PT" sz="1000" b="1" noProof="0">
                          <a:solidFill>
                            <a:srgbClr val="242424"/>
                          </a:solidFill>
                          <a:latin typeface="Arial"/>
                          <a:cs typeface="Arial"/>
                        </a:rPr>
                        <a:t>1</a:t>
                      </a:r>
                      <a:endParaRPr lang="pt-PT" sz="1000" noProof="0">
                        <a:latin typeface="Arial"/>
                        <a:cs typeface="Arial"/>
                      </a:endParaRPr>
                    </a:p>
                  </a:txBody>
                  <a:tcPr marL="0" marR="0" marT="0" marB="0">
                    <a:lnR w="9525">
                      <a:solidFill>
                        <a:srgbClr val="242424"/>
                      </a:solidFill>
                      <a:prstDash val="sysDashDot"/>
                    </a:lnR>
                    <a:lnB w="9525">
                      <a:solidFill>
                        <a:srgbClr val="242424"/>
                      </a:solidFill>
                      <a:prstDash val="solid"/>
                    </a:lnB>
                    <a:solidFill>
                      <a:srgbClr val="FFFFFF"/>
                    </a:solidFill>
                  </a:tcPr>
                </a:tc>
                <a:tc>
                  <a:txBody>
                    <a:bodyPr/>
                    <a:lstStyle/>
                    <a:p>
                      <a:pPr>
                        <a:lnSpc>
                          <a:spcPct val="100000"/>
                        </a:lnSpc>
                      </a:pPr>
                      <a:endParaRPr lang="pt-PT" sz="1100" noProof="0">
                        <a:latin typeface="Times New Roman"/>
                        <a:cs typeface="Times New Roman"/>
                      </a:endParaRPr>
                    </a:p>
                    <a:p>
                      <a:pPr>
                        <a:lnSpc>
                          <a:spcPct val="100000"/>
                        </a:lnSpc>
                        <a:spcBef>
                          <a:spcPts val="45"/>
                        </a:spcBef>
                      </a:pPr>
                      <a:endParaRPr lang="pt-PT" sz="1200" noProof="0">
                        <a:latin typeface="Times New Roman"/>
                        <a:cs typeface="Times New Roman"/>
                      </a:endParaRPr>
                    </a:p>
                    <a:p>
                      <a:pPr algn="ctr">
                        <a:lnSpc>
                          <a:spcPts val="625"/>
                        </a:lnSpc>
                      </a:pPr>
                      <a:r>
                        <a:rPr lang="pt-PT" sz="900" b="1" spc="-10" noProof="0">
                          <a:solidFill>
                            <a:srgbClr val="242424"/>
                          </a:solidFill>
                          <a:latin typeface="Arial"/>
                          <a:cs typeface="Arial"/>
                        </a:rPr>
                        <a:t>23/03/2023</a:t>
                      </a:r>
                      <a:endParaRPr lang="pt-PT" sz="900" noProof="0">
                        <a:latin typeface="Arial"/>
                        <a:cs typeface="Arial"/>
                      </a:endParaRPr>
                    </a:p>
                  </a:txBody>
                  <a:tcPr marL="0" marR="0" marT="0" marB="0">
                    <a:lnL w="9525">
                      <a:solidFill>
                        <a:srgbClr val="242424"/>
                      </a:solidFill>
                      <a:prstDash val="sysDashDot"/>
                    </a:lnL>
                    <a:lnR w="9525">
                      <a:solidFill>
                        <a:srgbClr val="242424"/>
                      </a:solidFill>
                      <a:prstDash val="sysDashDot"/>
                    </a:lnR>
                    <a:solidFill>
                      <a:srgbClr val="FFFFFF"/>
                    </a:solidFill>
                  </a:tcPr>
                </a:tc>
                <a:tc>
                  <a:txBody>
                    <a:bodyPr/>
                    <a:lstStyle/>
                    <a:p>
                      <a:pPr>
                        <a:lnSpc>
                          <a:spcPct val="100000"/>
                        </a:lnSpc>
                        <a:spcBef>
                          <a:spcPts val="15"/>
                        </a:spcBef>
                      </a:pPr>
                      <a:endParaRPr lang="pt-PT" sz="1000" b="0" noProof="0" dirty="0">
                        <a:latin typeface="Times New Roman"/>
                        <a:cs typeface="Times New Roman"/>
                      </a:endParaRPr>
                    </a:p>
                    <a:p>
                      <a:pPr marL="166370">
                        <a:lnSpc>
                          <a:spcPct val="100000"/>
                        </a:lnSpc>
                      </a:pPr>
                      <a:r>
                        <a:rPr lang="pt-PT" sz="1400" b="0" spc="-25" noProof="0" dirty="0">
                          <a:solidFill>
                            <a:srgbClr val="242424"/>
                          </a:solidFill>
                          <a:latin typeface="Arial"/>
                          <a:cs typeface="Arial"/>
                        </a:rPr>
                        <a:t>Transformar</a:t>
                      </a:r>
                      <a:r>
                        <a:rPr lang="pt-PT" sz="1400" b="0" spc="-35" noProof="0" dirty="0">
                          <a:solidFill>
                            <a:srgbClr val="242424"/>
                          </a:solidFill>
                          <a:latin typeface="Arial"/>
                          <a:cs typeface="Arial"/>
                        </a:rPr>
                        <a:t> </a:t>
                      </a:r>
                      <a:r>
                        <a:rPr lang="pt-PT" sz="1400" b="0" noProof="0" dirty="0">
                          <a:solidFill>
                            <a:srgbClr val="242424"/>
                          </a:solidFill>
                          <a:latin typeface="Arial"/>
                          <a:cs typeface="Arial"/>
                        </a:rPr>
                        <a:t>as</a:t>
                      </a:r>
                      <a:r>
                        <a:rPr lang="pt-PT" sz="1400" b="0" spc="-35" noProof="0" dirty="0">
                          <a:solidFill>
                            <a:srgbClr val="242424"/>
                          </a:solidFill>
                          <a:latin typeface="Arial"/>
                          <a:cs typeface="Arial"/>
                        </a:rPr>
                        <a:t> </a:t>
                      </a:r>
                      <a:r>
                        <a:rPr lang="pt-PT" sz="1400" b="0" noProof="0" dirty="0">
                          <a:solidFill>
                            <a:srgbClr val="242424"/>
                          </a:solidFill>
                          <a:latin typeface="Arial"/>
                          <a:cs typeface="Arial"/>
                        </a:rPr>
                        <a:t>cidades</a:t>
                      </a:r>
                      <a:r>
                        <a:rPr lang="pt-PT" sz="1400" b="0" spc="-35" noProof="0" dirty="0">
                          <a:solidFill>
                            <a:srgbClr val="242424"/>
                          </a:solidFill>
                          <a:latin typeface="Arial"/>
                          <a:cs typeface="Arial"/>
                        </a:rPr>
                        <a:t> </a:t>
                      </a:r>
                      <a:r>
                        <a:rPr lang="pt-PT" sz="1400" b="0" noProof="0" dirty="0">
                          <a:solidFill>
                            <a:srgbClr val="242424"/>
                          </a:solidFill>
                          <a:latin typeface="Arial"/>
                          <a:cs typeface="Arial"/>
                        </a:rPr>
                        <a:t>através</a:t>
                      </a:r>
                      <a:r>
                        <a:rPr lang="pt-PT" sz="1400" b="0" spc="-35" noProof="0" dirty="0">
                          <a:solidFill>
                            <a:srgbClr val="242424"/>
                          </a:solidFill>
                          <a:latin typeface="Arial"/>
                          <a:cs typeface="Arial"/>
                        </a:rPr>
                        <a:t> </a:t>
                      </a:r>
                      <a:r>
                        <a:rPr lang="pt-PT" sz="1400" b="0" noProof="0" dirty="0">
                          <a:solidFill>
                            <a:srgbClr val="242424"/>
                          </a:solidFill>
                          <a:latin typeface="Arial"/>
                          <a:cs typeface="Arial"/>
                        </a:rPr>
                        <a:t>de</a:t>
                      </a:r>
                      <a:r>
                        <a:rPr lang="pt-PT" sz="1400" b="0" spc="-35" noProof="0" dirty="0">
                          <a:solidFill>
                            <a:srgbClr val="242424"/>
                          </a:solidFill>
                          <a:latin typeface="Arial"/>
                          <a:cs typeface="Arial"/>
                        </a:rPr>
                        <a:t> </a:t>
                      </a:r>
                      <a:r>
                        <a:rPr lang="pt-PT" sz="1400" b="0" spc="-20" noProof="0" dirty="0">
                          <a:solidFill>
                            <a:srgbClr val="242424"/>
                          </a:solidFill>
                          <a:latin typeface="Arial"/>
                          <a:cs typeface="Arial"/>
                        </a:rPr>
                        <a:t>Inovação</a:t>
                      </a:r>
                      <a:r>
                        <a:rPr lang="pt-PT" sz="1400" b="0" spc="-35" noProof="0" dirty="0">
                          <a:solidFill>
                            <a:srgbClr val="242424"/>
                          </a:solidFill>
                          <a:latin typeface="Arial"/>
                          <a:cs typeface="Arial"/>
                        </a:rPr>
                        <a:t> </a:t>
                      </a:r>
                      <a:r>
                        <a:rPr lang="pt-PT" sz="1400" b="0" spc="-10" noProof="0" dirty="0">
                          <a:solidFill>
                            <a:srgbClr val="242424"/>
                          </a:solidFill>
                          <a:latin typeface="Arial"/>
                          <a:cs typeface="Arial"/>
                        </a:rPr>
                        <a:t>Digital (Módulo 1)</a:t>
                      </a:r>
                      <a:endParaRPr lang="pt-PT" sz="1400" b="0" noProof="0" dirty="0">
                        <a:latin typeface="Arial"/>
                        <a:cs typeface="Arial"/>
                      </a:endParaRPr>
                    </a:p>
                  </a:txBody>
                  <a:tcPr marL="0" marR="0" marT="1727" marB="0">
                    <a:lnL w="9525">
                      <a:solidFill>
                        <a:srgbClr val="242424"/>
                      </a:solidFill>
                      <a:prstDash val="sysDashDot"/>
                    </a:lnL>
                    <a:lnB w="9525">
                      <a:solidFill>
                        <a:srgbClr val="242424"/>
                      </a:solidFill>
                      <a:prstDash val="dash"/>
                    </a:lnB>
                    <a:solidFill>
                      <a:srgbClr val="FFFFFF"/>
                    </a:solidFill>
                  </a:tcPr>
                </a:tc>
                <a:extLst>
                  <a:ext uri="{0D108BD9-81ED-4DB2-BD59-A6C34878D82A}">
                    <a16:rowId xmlns:a16="http://schemas.microsoft.com/office/drawing/2014/main" val="10001"/>
                  </a:ext>
                </a:extLst>
              </a:tr>
              <a:tr h="483112">
                <a:tc vMerge="1">
                  <a:txBody>
                    <a:bodyPr/>
                    <a:lstStyle/>
                    <a:p>
                      <a:endParaRPr/>
                    </a:p>
                  </a:txBody>
                  <a:tcPr marL="0" marR="0" marT="0" marB="0">
                    <a:lnR w="9525">
                      <a:solidFill>
                        <a:srgbClr val="242424"/>
                      </a:solidFill>
                      <a:prstDash val="sysDashDot"/>
                    </a:lnR>
                    <a:lnB w="9525">
                      <a:solidFill>
                        <a:srgbClr val="242424"/>
                      </a:solidFill>
                      <a:prstDash val="solid"/>
                    </a:lnB>
                    <a:solidFill>
                      <a:srgbClr val="FFFFFF"/>
                    </a:solidFill>
                  </a:tcPr>
                </a:tc>
                <a:tc gridSpan="2">
                  <a:txBody>
                    <a:bodyPr/>
                    <a:lstStyle/>
                    <a:p>
                      <a:pPr marL="1673860">
                        <a:lnSpc>
                          <a:spcPct val="100000"/>
                        </a:lnSpc>
                      </a:pPr>
                      <a:endParaRPr lang="pt-PT" sz="1100" b="0" spc="-10" noProof="0" dirty="0">
                        <a:solidFill>
                          <a:srgbClr val="242424"/>
                        </a:solidFill>
                        <a:latin typeface="Arial"/>
                        <a:cs typeface="Arial"/>
                      </a:endParaRPr>
                    </a:p>
                    <a:p>
                      <a:pPr marL="1673860">
                        <a:lnSpc>
                          <a:spcPct val="100000"/>
                        </a:lnSpc>
                      </a:pPr>
                      <a:r>
                        <a:rPr lang="pt-PT" sz="1400" b="0" spc="-10" noProof="0" dirty="0">
                          <a:solidFill>
                            <a:srgbClr val="242424"/>
                          </a:solidFill>
                          <a:latin typeface="Arial"/>
                          <a:cs typeface="Arial"/>
                        </a:rPr>
                        <a:t>Gerir </a:t>
                      </a:r>
                      <a:r>
                        <a:rPr lang="pt-PT" sz="1400" b="0" noProof="0" dirty="0">
                          <a:solidFill>
                            <a:srgbClr val="242424"/>
                          </a:solidFill>
                          <a:latin typeface="Arial"/>
                          <a:cs typeface="Arial"/>
                        </a:rPr>
                        <a:t>a </a:t>
                      </a:r>
                      <a:r>
                        <a:rPr lang="pt-PT" sz="1400" b="0" spc="-20" noProof="0" dirty="0">
                          <a:solidFill>
                            <a:srgbClr val="242424"/>
                          </a:solidFill>
                          <a:latin typeface="Arial"/>
                          <a:cs typeface="Arial"/>
                        </a:rPr>
                        <a:t>Transformação Digital </a:t>
                      </a:r>
                      <a:r>
                        <a:rPr lang="pt-PT" sz="1400" b="0" noProof="0" dirty="0">
                          <a:solidFill>
                            <a:srgbClr val="242424"/>
                          </a:solidFill>
                          <a:latin typeface="Arial"/>
                          <a:cs typeface="Arial"/>
                        </a:rPr>
                        <a:t>em uma Cidade </a:t>
                      </a:r>
                      <a:r>
                        <a:rPr lang="pt-PT" sz="1400" b="0" spc="-10" noProof="0" dirty="0">
                          <a:solidFill>
                            <a:srgbClr val="242424"/>
                          </a:solidFill>
                          <a:latin typeface="Arial"/>
                          <a:cs typeface="Arial"/>
                        </a:rPr>
                        <a:t>Inteligente</a:t>
                      </a:r>
                      <a:r>
                        <a:rPr lang="pt-PT" sz="1400" b="0" spc="-5" noProof="0" dirty="0">
                          <a:solidFill>
                            <a:srgbClr val="242424"/>
                          </a:solidFill>
                          <a:latin typeface="Arial"/>
                          <a:cs typeface="Arial"/>
                        </a:rPr>
                        <a:t> </a:t>
                      </a:r>
                      <a:r>
                        <a:rPr lang="pt-PT" sz="1400" b="0" spc="-10" noProof="0" dirty="0">
                          <a:solidFill>
                            <a:srgbClr val="242424"/>
                          </a:solidFill>
                          <a:latin typeface="Arial"/>
                          <a:cs typeface="Arial"/>
                        </a:rPr>
                        <a:t>Resiliente (Módulo 9)</a:t>
                      </a:r>
                      <a:endParaRPr lang="pt-PT" sz="1400" b="0" noProof="0" dirty="0">
                        <a:latin typeface="Arial"/>
                        <a:cs typeface="Arial"/>
                      </a:endParaRPr>
                    </a:p>
                  </a:txBody>
                  <a:tcPr marL="0" marR="0" marT="3455" marB="0">
                    <a:lnL w="9525">
                      <a:solidFill>
                        <a:srgbClr val="242424"/>
                      </a:solidFill>
                      <a:prstDash val="sysDashDot"/>
                    </a:lnL>
                    <a:lnB w="9525">
                      <a:solidFill>
                        <a:srgbClr val="242424"/>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483112">
                <a:tc rowSpan="2">
                  <a:txBody>
                    <a:bodyPr/>
                    <a:lstStyle/>
                    <a:p>
                      <a:pPr>
                        <a:lnSpc>
                          <a:spcPct val="100000"/>
                        </a:lnSpc>
                      </a:pPr>
                      <a:endParaRPr lang="pt-PT" sz="1200" noProof="0">
                        <a:latin typeface="Times New Roman"/>
                        <a:cs typeface="Times New Roman"/>
                      </a:endParaRPr>
                    </a:p>
                    <a:p>
                      <a:pPr>
                        <a:lnSpc>
                          <a:spcPct val="100000"/>
                        </a:lnSpc>
                      </a:pPr>
                      <a:endParaRPr lang="pt-PT" sz="1600" noProof="0">
                        <a:latin typeface="Times New Roman"/>
                        <a:cs typeface="Times New Roman"/>
                      </a:endParaRPr>
                    </a:p>
                    <a:p>
                      <a:pPr algn="ctr">
                        <a:lnSpc>
                          <a:spcPct val="100000"/>
                        </a:lnSpc>
                      </a:pPr>
                      <a:r>
                        <a:rPr lang="pt-PT" sz="1000" b="1" noProof="0">
                          <a:solidFill>
                            <a:srgbClr val="242424"/>
                          </a:solidFill>
                          <a:latin typeface="Arial"/>
                          <a:cs typeface="Arial"/>
                        </a:rPr>
                        <a:t>2</a:t>
                      </a:r>
                      <a:endParaRPr lang="pt-PT" sz="1000" noProof="0">
                        <a:latin typeface="Arial"/>
                        <a:cs typeface="Arial"/>
                      </a:endParaRPr>
                    </a:p>
                  </a:txBody>
                  <a:tcPr marL="0" marR="0" marT="0" marB="0">
                    <a:lnR w="9525">
                      <a:solidFill>
                        <a:srgbClr val="242424"/>
                      </a:solidFill>
                      <a:prstDash val="sysDashDot"/>
                    </a:lnR>
                    <a:lnT w="9525">
                      <a:solidFill>
                        <a:srgbClr val="242424"/>
                      </a:solidFill>
                      <a:prstDash val="solid"/>
                    </a:lnT>
                    <a:lnB w="9525">
                      <a:solidFill>
                        <a:srgbClr val="242424"/>
                      </a:solidFill>
                      <a:prstDash val="solid"/>
                    </a:lnB>
                    <a:solidFill>
                      <a:srgbClr val="FFFFFF"/>
                    </a:solidFill>
                  </a:tcPr>
                </a:tc>
                <a:tc rowSpan="2">
                  <a:txBody>
                    <a:bodyPr/>
                    <a:lstStyle/>
                    <a:p>
                      <a:pPr>
                        <a:lnSpc>
                          <a:spcPct val="100000"/>
                        </a:lnSpc>
                      </a:pPr>
                      <a:endParaRPr lang="pt-PT" sz="1200" noProof="0">
                        <a:latin typeface="Times New Roman"/>
                        <a:cs typeface="Times New Roman"/>
                      </a:endParaRPr>
                    </a:p>
                    <a:p>
                      <a:pPr>
                        <a:lnSpc>
                          <a:spcPct val="100000"/>
                        </a:lnSpc>
                      </a:pPr>
                      <a:endParaRPr lang="pt-PT" sz="1600" noProof="0">
                        <a:latin typeface="Times New Roman"/>
                        <a:cs typeface="Times New Roman"/>
                      </a:endParaRPr>
                    </a:p>
                    <a:p>
                      <a:pPr marL="367030">
                        <a:lnSpc>
                          <a:spcPct val="100000"/>
                        </a:lnSpc>
                      </a:pPr>
                      <a:r>
                        <a:rPr lang="pt-PT" sz="1000" b="1" spc="35" noProof="0">
                          <a:solidFill>
                            <a:srgbClr val="242424"/>
                          </a:solidFill>
                          <a:latin typeface="Arial"/>
                          <a:cs typeface="Arial"/>
                        </a:rPr>
                        <a:t>30/03/2023</a:t>
                      </a:r>
                      <a:endParaRPr lang="pt-PT" sz="1000" noProof="0">
                        <a:latin typeface="Arial"/>
                        <a:cs typeface="Arial"/>
                      </a:endParaRPr>
                    </a:p>
                  </a:txBody>
                  <a:tcPr marL="0" marR="0" marT="0" marB="0">
                    <a:lnL w="9525">
                      <a:solidFill>
                        <a:srgbClr val="242424"/>
                      </a:solidFill>
                      <a:prstDash val="sysDashDot"/>
                    </a:lnL>
                    <a:lnT w="9525">
                      <a:solidFill>
                        <a:srgbClr val="242424"/>
                      </a:solidFill>
                      <a:prstDash val="solid"/>
                    </a:lnT>
                    <a:lnB w="9525">
                      <a:solidFill>
                        <a:srgbClr val="242424"/>
                      </a:solidFill>
                      <a:prstDash val="solid"/>
                    </a:lnB>
                    <a:solidFill>
                      <a:srgbClr val="FFFFFF"/>
                    </a:solidFill>
                  </a:tcPr>
                </a:tc>
                <a:tc>
                  <a:txBody>
                    <a:bodyPr/>
                    <a:lstStyle/>
                    <a:p>
                      <a:pPr>
                        <a:lnSpc>
                          <a:spcPct val="100000"/>
                        </a:lnSpc>
                        <a:spcBef>
                          <a:spcPts val="30"/>
                        </a:spcBef>
                      </a:pPr>
                      <a:endParaRPr lang="pt-PT" sz="1100" b="0" noProof="0" dirty="0">
                        <a:latin typeface="Times New Roman"/>
                        <a:cs typeface="Times New Roman"/>
                      </a:endParaRPr>
                    </a:p>
                    <a:p>
                      <a:pPr marL="166370">
                        <a:lnSpc>
                          <a:spcPct val="100000"/>
                        </a:lnSpc>
                      </a:pPr>
                      <a:r>
                        <a:rPr lang="pt-PT" sz="1000" b="0" noProof="0" dirty="0">
                          <a:solidFill>
                            <a:srgbClr val="242424"/>
                          </a:solidFill>
                          <a:latin typeface="Arial"/>
                          <a:cs typeface="Arial"/>
                        </a:rPr>
                        <a:t>Identificar</a:t>
                      </a:r>
                      <a:r>
                        <a:rPr lang="pt-PT" sz="1000" b="0" spc="-25" noProof="0" dirty="0">
                          <a:solidFill>
                            <a:srgbClr val="242424"/>
                          </a:solidFill>
                          <a:latin typeface="Arial"/>
                          <a:cs typeface="Arial"/>
                        </a:rPr>
                        <a:t> </a:t>
                      </a:r>
                      <a:r>
                        <a:rPr lang="pt-PT" sz="1000" b="0" spc="-20" noProof="0" dirty="0">
                          <a:solidFill>
                            <a:srgbClr val="242424"/>
                          </a:solidFill>
                          <a:latin typeface="Arial"/>
                          <a:cs typeface="Arial"/>
                        </a:rPr>
                        <a:t>Infraestruturas</a:t>
                      </a:r>
                      <a:r>
                        <a:rPr lang="pt-PT" sz="1000" b="0" spc="-25" noProof="0" dirty="0">
                          <a:solidFill>
                            <a:srgbClr val="242424"/>
                          </a:solidFill>
                          <a:latin typeface="Arial"/>
                          <a:cs typeface="Arial"/>
                        </a:rPr>
                        <a:t> </a:t>
                      </a:r>
                      <a:r>
                        <a:rPr lang="pt-PT" sz="1000" b="0" noProof="0" dirty="0">
                          <a:solidFill>
                            <a:srgbClr val="242424"/>
                          </a:solidFill>
                          <a:latin typeface="Arial"/>
                          <a:cs typeface="Arial"/>
                        </a:rPr>
                        <a:t>e</a:t>
                      </a:r>
                      <a:r>
                        <a:rPr lang="pt-PT" sz="1000" b="0" spc="-25" noProof="0" dirty="0">
                          <a:solidFill>
                            <a:srgbClr val="242424"/>
                          </a:solidFill>
                          <a:latin typeface="Arial"/>
                          <a:cs typeface="Arial"/>
                        </a:rPr>
                        <a:t> </a:t>
                      </a:r>
                      <a:r>
                        <a:rPr lang="pt-PT" sz="1000" b="0" spc="-40" noProof="0" dirty="0">
                          <a:solidFill>
                            <a:srgbClr val="242424"/>
                          </a:solidFill>
                          <a:latin typeface="Arial"/>
                          <a:cs typeface="Arial"/>
                        </a:rPr>
                        <a:t>serviços</a:t>
                      </a:r>
                      <a:r>
                        <a:rPr lang="pt-PT" sz="1000" b="0" spc="-25" noProof="0" dirty="0">
                          <a:solidFill>
                            <a:srgbClr val="242424"/>
                          </a:solidFill>
                          <a:latin typeface="Arial"/>
                          <a:cs typeface="Arial"/>
                        </a:rPr>
                        <a:t> </a:t>
                      </a:r>
                      <a:r>
                        <a:rPr lang="pt-PT" sz="1000" b="0" spc="-20" noProof="0" dirty="0">
                          <a:solidFill>
                            <a:srgbClr val="242424"/>
                          </a:solidFill>
                          <a:latin typeface="Arial"/>
                          <a:cs typeface="Arial"/>
                        </a:rPr>
                        <a:t>críticos</a:t>
                      </a:r>
                      <a:r>
                        <a:rPr lang="pt-PT" sz="1000" b="0" spc="-25" noProof="0" dirty="0">
                          <a:solidFill>
                            <a:srgbClr val="242424"/>
                          </a:solidFill>
                          <a:latin typeface="Arial"/>
                          <a:cs typeface="Arial"/>
                        </a:rPr>
                        <a:t> </a:t>
                      </a:r>
                      <a:r>
                        <a:rPr lang="pt-PT" sz="1000" b="0" spc="-60" noProof="0" dirty="0">
                          <a:solidFill>
                            <a:srgbClr val="242424"/>
                          </a:solidFill>
                          <a:latin typeface="Arial"/>
                          <a:cs typeface="Arial"/>
                        </a:rPr>
                        <a:t>no</a:t>
                      </a:r>
                      <a:r>
                        <a:rPr lang="pt-PT" sz="1000" b="0" spc="-20" noProof="0" dirty="0">
                          <a:solidFill>
                            <a:srgbClr val="242424"/>
                          </a:solidFill>
                          <a:latin typeface="Arial"/>
                          <a:cs typeface="Arial"/>
                        </a:rPr>
                        <a:t> </a:t>
                      </a:r>
                      <a:r>
                        <a:rPr lang="pt-PT" sz="1000" b="0" spc="-10" noProof="0" dirty="0">
                          <a:solidFill>
                            <a:srgbClr val="242424"/>
                          </a:solidFill>
                          <a:latin typeface="Arial"/>
                          <a:cs typeface="Arial"/>
                        </a:rPr>
                        <a:t>planeamento</a:t>
                      </a:r>
                      <a:r>
                        <a:rPr lang="pt-PT" sz="1000" b="0" spc="-25" noProof="0" dirty="0">
                          <a:solidFill>
                            <a:srgbClr val="242424"/>
                          </a:solidFill>
                          <a:latin typeface="Arial"/>
                          <a:cs typeface="Arial"/>
                        </a:rPr>
                        <a:t> urbano </a:t>
                      </a:r>
                      <a:r>
                        <a:rPr lang="pt-PT" sz="1000" b="0" noProof="0" dirty="0">
                          <a:solidFill>
                            <a:srgbClr val="242424"/>
                          </a:solidFill>
                          <a:latin typeface="Arial"/>
                          <a:cs typeface="Arial"/>
                        </a:rPr>
                        <a:t>das</a:t>
                      </a:r>
                      <a:r>
                        <a:rPr lang="pt-PT" sz="1000" b="0" spc="-25" noProof="0" dirty="0">
                          <a:solidFill>
                            <a:srgbClr val="242424"/>
                          </a:solidFill>
                          <a:latin typeface="Arial"/>
                          <a:cs typeface="Arial"/>
                        </a:rPr>
                        <a:t> </a:t>
                      </a:r>
                      <a:r>
                        <a:rPr lang="pt-PT" sz="1000" b="0" noProof="0" dirty="0">
                          <a:solidFill>
                            <a:srgbClr val="242424"/>
                          </a:solidFill>
                          <a:latin typeface="Arial"/>
                          <a:cs typeface="Arial"/>
                        </a:rPr>
                        <a:t>Cidades</a:t>
                      </a:r>
                      <a:r>
                        <a:rPr lang="pt-PT" sz="1000" b="0" spc="-25" noProof="0" dirty="0">
                          <a:solidFill>
                            <a:srgbClr val="242424"/>
                          </a:solidFill>
                          <a:latin typeface="Arial"/>
                          <a:cs typeface="Arial"/>
                        </a:rPr>
                        <a:t> </a:t>
                      </a:r>
                      <a:r>
                        <a:rPr lang="pt-PT" sz="1000" b="0" spc="-10" noProof="0" dirty="0">
                          <a:solidFill>
                            <a:srgbClr val="242424"/>
                          </a:solidFill>
                          <a:latin typeface="Arial"/>
                          <a:cs typeface="Arial"/>
                        </a:rPr>
                        <a:t>Inteligentes (Módulo 13)</a:t>
                      </a:r>
                      <a:endParaRPr lang="pt-PT" sz="1000" b="0" noProof="0" dirty="0">
                        <a:latin typeface="Arial"/>
                        <a:cs typeface="Arial"/>
                      </a:endParaRPr>
                    </a:p>
                  </a:txBody>
                  <a:tcPr marL="0" marR="0" marT="3455" marB="0">
                    <a:lnT w="9525">
                      <a:solidFill>
                        <a:srgbClr val="242424"/>
                      </a:solidFill>
                      <a:prstDash val="solid"/>
                    </a:lnT>
                    <a:lnB w="9525">
                      <a:solidFill>
                        <a:srgbClr val="242424"/>
                      </a:solidFill>
                      <a:prstDash val="dash"/>
                    </a:lnB>
                    <a:solidFill>
                      <a:srgbClr val="FFFFFF"/>
                    </a:solidFill>
                  </a:tcPr>
                </a:tc>
                <a:extLst>
                  <a:ext uri="{0D108BD9-81ED-4DB2-BD59-A6C34878D82A}">
                    <a16:rowId xmlns:a16="http://schemas.microsoft.com/office/drawing/2014/main" val="10003"/>
                  </a:ext>
                </a:extLst>
              </a:tr>
              <a:tr h="483112">
                <a:tc vMerge="1">
                  <a:txBody>
                    <a:bodyPr/>
                    <a:lstStyle/>
                    <a:p>
                      <a:endParaRPr/>
                    </a:p>
                  </a:txBody>
                  <a:tcPr marL="0" marR="0" marT="0" marB="0">
                    <a:lnR w="9525">
                      <a:solidFill>
                        <a:srgbClr val="242424"/>
                      </a:solidFill>
                      <a:prstDash val="sysDashDot"/>
                    </a:lnR>
                    <a:lnT w="9525">
                      <a:solidFill>
                        <a:srgbClr val="242424"/>
                      </a:solidFill>
                      <a:prstDash val="solid"/>
                    </a:lnT>
                    <a:lnB w="9525">
                      <a:solidFill>
                        <a:srgbClr val="242424"/>
                      </a:solidFill>
                      <a:prstDash val="solid"/>
                    </a:lnB>
                    <a:solidFill>
                      <a:srgbClr val="FFFFFF"/>
                    </a:solidFill>
                  </a:tcPr>
                </a:tc>
                <a:tc vMerge="1">
                  <a:txBody>
                    <a:bodyPr/>
                    <a:lstStyle/>
                    <a:p>
                      <a:endParaRPr/>
                    </a:p>
                  </a:txBody>
                  <a:tcPr marL="0" marR="0" marT="0" marB="0">
                    <a:lnL w="9525">
                      <a:solidFill>
                        <a:srgbClr val="242424"/>
                      </a:solidFill>
                      <a:prstDash val="sysDashDot"/>
                    </a:lnL>
                    <a:lnT w="9525">
                      <a:solidFill>
                        <a:srgbClr val="242424"/>
                      </a:solidFill>
                      <a:prstDash val="solid"/>
                    </a:lnT>
                    <a:lnB w="9525">
                      <a:solidFill>
                        <a:srgbClr val="242424"/>
                      </a:solidFill>
                      <a:prstDash val="solid"/>
                    </a:lnB>
                    <a:solidFill>
                      <a:srgbClr val="FFFFFF"/>
                    </a:solidFill>
                  </a:tcPr>
                </a:tc>
                <a:tc>
                  <a:txBody>
                    <a:bodyPr/>
                    <a:lstStyle/>
                    <a:p>
                      <a:pPr>
                        <a:lnSpc>
                          <a:spcPct val="100000"/>
                        </a:lnSpc>
                        <a:spcBef>
                          <a:spcPts val="30"/>
                        </a:spcBef>
                      </a:pPr>
                      <a:endParaRPr lang="pt-PT" sz="1100" b="0" noProof="0" dirty="0">
                        <a:latin typeface="Times New Roman"/>
                        <a:cs typeface="Times New Roman"/>
                      </a:endParaRPr>
                    </a:p>
                    <a:p>
                      <a:pPr marL="166370">
                        <a:lnSpc>
                          <a:spcPct val="100000"/>
                        </a:lnSpc>
                      </a:pPr>
                      <a:r>
                        <a:rPr lang="pt-PT" sz="1000" b="0" spc="-20" noProof="0" dirty="0">
                          <a:solidFill>
                            <a:srgbClr val="242424"/>
                          </a:solidFill>
                          <a:latin typeface="Arial"/>
                          <a:cs typeface="Arial"/>
                        </a:rPr>
                        <a:t>Aprender</a:t>
                      </a:r>
                      <a:r>
                        <a:rPr lang="pt-PT" sz="1000" b="0" spc="-5" noProof="0" dirty="0">
                          <a:solidFill>
                            <a:srgbClr val="242424"/>
                          </a:solidFill>
                          <a:latin typeface="Arial"/>
                          <a:cs typeface="Arial"/>
                        </a:rPr>
                        <a:t> </a:t>
                      </a:r>
                      <a:r>
                        <a:rPr lang="pt-PT" sz="1000" b="0" spc="-20" noProof="0" dirty="0">
                          <a:solidFill>
                            <a:srgbClr val="242424"/>
                          </a:solidFill>
                          <a:latin typeface="Arial"/>
                          <a:cs typeface="Arial"/>
                        </a:rPr>
                        <a:t>tecnologias</a:t>
                      </a:r>
                      <a:r>
                        <a:rPr lang="pt-PT" sz="1000" b="0" spc="-5" noProof="0" dirty="0">
                          <a:solidFill>
                            <a:srgbClr val="242424"/>
                          </a:solidFill>
                          <a:latin typeface="Arial"/>
                          <a:cs typeface="Arial"/>
                        </a:rPr>
                        <a:t> </a:t>
                      </a:r>
                      <a:r>
                        <a:rPr lang="pt-PT" sz="1000" b="0" spc="-20" noProof="0" dirty="0">
                          <a:solidFill>
                            <a:srgbClr val="242424"/>
                          </a:solidFill>
                          <a:latin typeface="Arial"/>
                          <a:cs typeface="Arial"/>
                        </a:rPr>
                        <a:t>emergentes</a:t>
                      </a:r>
                      <a:r>
                        <a:rPr lang="pt-PT" sz="1000" b="0" noProof="0" dirty="0">
                          <a:solidFill>
                            <a:srgbClr val="242424"/>
                          </a:solidFill>
                          <a:latin typeface="Arial"/>
                          <a:cs typeface="Arial"/>
                        </a:rPr>
                        <a:t> </a:t>
                      </a:r>
                      <a:r>
                        <a:rPr lang="pt-PT" sz="1000" b="0" spc="-20" noProof="0" dirty="0">
                          <a:solidFill>
                            <a:srgbClr val="242424"/>
                          </a:solidFill>
                          <a:latin typeface="Arial"/>
                          <a:cs typeface="Arial"/>
                        </a:rPr>
                        <a:t>relevantes</a:t>
                      </a:r>
                      <a:r>
                        <a:rPr lang="pt-PT" sz="1000" b="0" spc="-5" noProof="0" dirty="0">
                          <a:solidFill>
                            <a:srgbClr val="242424"/>
                          </a:solidFill>
                          <a:latin typeface="Arial"/>
                          <a:cs typeface="Arial"/>
                        </a:rPr>
                        <a:t> </a:t>
                      </a:r>
                      <a:r>
                        <a:rPr lang="pt-PT" sz="1000" b="0" noProof="0" dirty="0">
                          <a:solidFill>
                            <a:srgbClr val="242424"/>
                          </a:solidFill>
                          <a:latin typeface="Arial"/>
                          <a:cs typeface="Arial"/>
                        </a:rPr>
                        <a:t>para as</a:t>
                      </a:r>
                      <a:r>
                        <a:rPr lang="pt-PT" sz="1000" b="0" spc="-5" noProof="0" dirty="0">
                          <a:solidFill>
                            <a:srgbClr val="242424"/>
                          </a:solidFill>
                          <a:latin typeface="Arial"/>
                          <a:cs typeface="Arial"/>
                        </a:rPr>
                        <a:t> </a:t>
                      </a:r>
                      <a:r>
                        <a:rPr lang="pt-PT" sz="1000" b="0" noProof="0" dirty="0">
                          <a:solidFill>
                            <a:srgbClr val="242424"/>
                          </a:solidFill>
                          <a:latin typeface="Arial"/>
                          <a:cs typeface="Arial"/>
                        </a:rPr>
                        <a:t>Cidades</a:t>
                      </a:r>
                      <a:r>
                        <a:rPr lang="pt-PT" sz="1000" b="0" spc="-5" noProof="0" dirty="0">
                          <a:solidFill>
                            <a:srgbClr val="242424"/>
                          </a:solidFill>
                          <a:latin typeface="Arial"/>
                          <a:cs typeface="Arial"/>
                        </a:rPr>
                        <a:t> </a:t>
                      </a:r>
                      <a:r>
                        <a:rPr lang="pt-PT" sz="1000" b="0" spc="-10" noProof="0" dirty="0">
                          <a:solidFill>
                            <a:srgbClr val="242424"/>
                          </a:solidFill>
                          <a:latin typeface="Arial"/>
                          <a:cs typeface="Arial"/>
                        </a:rPr>
                        <a:t>Inteligentes (Módulo 11)</a:t>
                      </a:r>
                      <a:endParaRPr lang="pt-PT" sz="1000" b="0" noProof="0" dirty="0">
                        <a:latin typeface="Arial"/>
                        <a:cs typeface="Arial"/>
                      </a:endParaRPr>
                    </a:p>
                  </a:txBody>
                  <a:tcPr marL="0" marR="0" marT="3455" marB="0">
                    <a:lnT w="9525">
                      <a:solidFill>
                        <a:srgbClr val="242424"/>
                      </a:solidFill>
                      <a:prstDash val="dash"/>
                    </a:lnT>
                    <a:lnB w="9525">
                      <a:solidFill>
                        <a:srgbClr val="242424"/>
                      </a:solidFill>
                      <a:prstDash val="solid"/>
                    </a:lnB>
                    <a:solidFill>
                      <a:srgbClr val="FFFFFF"/>
                    </a:solidFill>
                  </a:tcPr>
                </a:tc>
                <a:extLst>
                  <a:ext uri="{0D108BD9-81ED-4DB2-BD59-A6C34878D82A}">
                    <a16:rowId xmlns:a16="http://schemas.microsoft.com/office/drawing/2014/main" val="10004"/>
                  </a:ext>
                </a:extLst>
              </a:tr>
              <a:tr h="483112">
                <a:tc rowSpan="2">
                  <a:txBody>
                    <a:bodyPr/>
                    <a:lstStyle/>
                    <a:p>
                      <a:pPr>
                        <a:lnSpc>
                          <a:spcPct val="100000"/>
                        </a:lnSpc>
                      </a:pPr>
                      <a:endParaRPr lang="pt-PT" sz="1200" noProof="0">
                        <a:latin typeface="Times New Roman"/>
                        <a:cs typeface="Times New Roman"/>
                      </a:endParaRPr>
                    </a:p>
                    <a:p>
                      <a:pPr>
                        <a:lnSpc>
                          <a:spcPct val="100000"/>
                        </a:lnSpc>
                      </a:pPr>
                      <a:endParaRPr lang="pt-PT" sz="1600" noProof="0">
                        <a:latin typeface="Times New Roman"/>
                        <a:cs typeface="Times New Roman"/>
                      </a:endParaRPr>
                    </a:p>
                    <a:p>
                      <a:pPr algn="ctr">
                        <a:lnSpc>
                          <a:spcPct val="100000"/>
                        </a:lnSpc>
                      </a:pPr>
                      <a:r>
                        <a:rPr lang="pt-PT" sz="1000" b="1" noProof="0">
                          <a:solidFill>
                            <a:srgbClr val="242424"/>
                          </a:solidFill>
                          <a:latin typeface="Arial"/>
                          <a:cs typeface="Arial"/>
                        </a:rPr>
                        <a:t>3</a:t>
                      </a:r>
                      <a:endParaRPr lang="pt-PT" sz="1000" noProof="0">
                        <a:latin typeface="Arial"/>
                        <a:cs typeface="Arial"/>
                      </a:endParaRPr>
                    </a:p>
                  </a:txBody>
                  <a:tcPr marL="0" marR="0" marT="0" marB="0">
                    <a:lnR w="9525">
                      <a:solidFill>
                        <a:srgbClr val="242424"/>
                      </a:solidFill>
                      <a:prstDash val="sysDashDot"/>
                    </a:lnR>
                    <a:lnT w="9525">
                      <a:solidFill>
                        <a:srgbClr val="242424"/>
                      </a:solidFill>
                      <a:prstDash val="solid"/>
                    </a:lnT>
                    <a:lnB w="9525">
                      <a:solidFill>
                        <a:srgbClr val="242424"/>
                      </a:solidFill>
                      <a:prstDash val="solid"/>
                    </a:lnB>
                    <a:solidFill>
                      <a:srgbClr val="FFFFFF"/>
                    </a:solidFill>
                  </a:tcPr>
                </a:tc>
                <a:tc rowSpan="2">
                  <a:txBody>
                    <a:bodyPr/>
                    <a:lstStyle/>
                    <a:p>
                      <a:pPr>
                        <a:lnSpc>
                          <a:spcPct val="100000"/>
                        </a:lnSpc>
                      </a:pPr>
                      <a:endParaRPr lang="pt-PT" sz="1200" noProof="0">
                        <a:latin typeface="Times New Roman"/>
                        <a:cs typeface="Times New Roman"/>
                      </a:endParaRPr>
                    </a:p>
                    <a:p>
                      <a:pPr>
                        <a:lnSpc>
                          <a:spcPct val="100000"/>
                        </a:lnSpc>
                      </a:pPr>
                      <a:endParaRPr lang="pt-PT" sz="1600" noProof="0">
                        <a:latin typeface="Times New Roman"/>
                        <a:cs typeface="Times New Roman"/>
                      </a:endParaRPr>
                    </a:p>
                    <a:p>
                      <a:pPr marL="360680">
                        <a:lnSpc>
                          <a:spcPct val="100000"/>
                        </a:lnSpc>
                      </a:pPr>
                      <a:r>
                        <a:rPr lang="pt-PT" sz="1000" b="1" spc="45" noProof="0">
                          <a:solidFill>
                            <a:srgbClr val="242424"/>
                          </a:solidFill>
                          <a:latin typeface="Arial"/>
                          <a:cs typeface="Arial"/>
                        </a:rPr>
                        <a:t>06/04/2023</a:t>
                      </a:r>
                      <a:endParaRPr lang="pt-PT" sz="1000" noProof="0">
                        <a:latin typeface="Arial"/>
                        <a:cs typeface="Arial"/>
                      </a:endParaRPr>
                    </a:p>
                  </a:txBody>
                  <a:tcPr marL="0" marR="0" marT="0" marB="0">
                    <a:lnL w="9525">
                      <a:solidFill>
                        <a:srgbClr val="242424"/>
                      </a:solidFill>
                      <a:prstDash val="sysDashDot"/>
                    </a:lnL>
                    <a:lnT w="9525">
                      <a:solidFill>
                        <a:srgbClr val="242424"/>
                      </a:solidFill>
                      <a:prstDash val="solid"/>
                    </a:lnT>
                    <a:lnB w="9525">
                      <a:solidFill>
                        <a:srgbClr val="242424"/>
                      </a:solidFill>
                      <a:prstDash val="solid"/>
                    </a:lnB>
                    <a:solidFill>
                      <a:srgbClr val="FFFFFF"/>
                    </a:solidFill>
                  </a:tcPr>
                </a:tc>
                <a:tc>
                  <a:txBody>
                    <a:bodyPr/>
                    <a:lstStyle/>
                    <a:p>
                      <a:pPr>
                        <a:lnSpc>
                          <a:spcPct val="100000"/>
                        </a:lnSpc>
                        <a:spcBef>
                          <a:spcPts val="30"/>
                        </a:spcBef>
                      </a:pPr>
                      <a:endParaRPr lang="pt-PT" sz="1100" b="0" noProof="0" dirty="0">
                        <a:latin typeface="Times New Roman"/>
                        <a:cs typeface="Times New Roman"/>
                      </a:endParaRPr>
                    </a:p>
                    <a:p>
                      <a:pPr marL="166370">
                        <a:lnSpc>
                          <a:spcPct val="100000"/>
                        </a:lnSpc>
                      </a:pPr>
                      <a:r>
                        <a:rPr lang="pt-PT" sz="1000" b="0" noProof="0" dirty="0">
                          <a:solidFill>
                            <a:srgbClr val="242424"/>
                          </a:solidFill>
                          <a:latin typeface="Arial"/>
                          <a:cs typeface="Arial"/>
                        </a:rPr>
                        <a:t>Gerir</a:t>
                      </a:r>
                      <a:r>
                        <a:rPr lang="pt-PT" sz="1000" b="0" spc="-30" noProof="0" dirty="0">
                          <a:solidFill>
                            <a:srgbClr val="242424"/>
                          </a:solidFill>
                          <a:latin typeface="Arial"/>
                          <a:cs typeface="Arial"/>
                        </a:rPr>
                        <a:t> </a:t>
                      </a:r>
                      <a:r>
                        <a:rPr lang="pt-PT" sz="1000" b="0" spc="-25" noProof="0" dirty="0" err="1">
                          <a:solidFill>
                            <a:srgbClr val="242424"/>
                          </a:solidFill>
                          <a:latin typeface="Arial"/>
                          <a:cs typeface="Arial"/>
                        </a:rPr>
                        <a:t>stakeholders</a:t>
                      </a:r>
                      <a:r>
                        <a:rPr lang="pt-PT" sz="1000" b="0" spc="-30" noProof="0" dirty="0">
                          <a:solidFill>
                            <a:srgbClr val="242424"/>
                          </a:solidFill>
                          <a:latin typeface="Arial"/>
                          <a:cs typeface="Arial"/>
                        </a:rPr>
                        <a:t> </a:t>
                      </a:r>
                      <a:r>
                        <a:rPr lang="pt-PT" sz="1000" b="0" spc="-60" noProof="0" dirty="0">
                          <a:solidFill>
                            <a:srgbClr val="242424"/>
                          </a:solidFill>
                          <a:latin typeface="Arial"/>
                          <a:cs typeface="Arial"/>
                        </a:rPr>
                        <a:t>no</a:t>
                      </a:r>
                      <a:r>
                        <a:rPr lang="pt-PT" sz="1000" b="0" spc="-30" noProof="0" dirty="0">
                          <a:solidFill>
                            <a:srgbClr val="242424"/>
                          </a:solidFill>
                          <a:latin typeface="Arial"/>
                          <a:cs typeface="Arial"/>
                        </a:rPr>
                        <a:t> </a:t>
                      </a:r>
                      <a:r>
                        <a:rPr lang="pt-PT" sz="1000" b="0" spc="-40" noProof="0" dirty="0">
                          <a:solidFill>
                            <a:srgbClr val="242424"/>
                          </a:solidFill>
                          <a:latin typeface="Arial"/>
                          <a:cs typeface="Arial"/>
                        </a:rPr>
                        <a:t>desenvolvimento</a:t>
                      </a:r>
                      <a:r>
                        <a:rPr lang="pt-PT" sz="1000" b="0" spc="-25" noProof="0" dirty="0">
                          <a:solidFill>
                            <a:srgbClr val="242424"/>
                          </a:solidFill>
                          <a:latin typeface="Arial"/>
                          <a:cs typeface="Arial"/>
                        </a:rPr>
                        <a:t> </a:t>
                      </a:r>
                      <a:r>
                        <a:rPr lang="pt-PT" sz="1000" b="0" noProof="0" dirty="0">
                          <a:solidFill>
                            <a:srgbClr val="242424"/>
                          </a:solidFill>
                          <a:latin typeface="Arial"/>
                          <a:cs typeface="Arial"/>
                        </a:rPr>
                        <a:t>de</a:t>
                      </a:r>
                      <a:r>
                        <a:rPr lang="pt-PT" sz="1000" b="0" spc="-30" noProof="0" dirty="0">
                          <a:solidFill>
                            <a:srgbClr val="242424"/>
                          </a:solidFill>
                          <a:latin typeface="Arial"/>
                          <a:cs typeface="Arial"/>
                        </a:rPr>
                        <a:t> </a:t>
                      </a:r>
                      <a:r>
                        <a:rPr lang="pt-PT" sz="1000" b="0" spc="-10" noProof="0" dirty="0">
                          <a:solidFill>
                            <a:srgbClr val="242424"/>
                          </a:solidFill>
                          <a:latin typeface="Arial"/>
                          <a:cs typeface="Arial"/>
                        </a:rPr>
                        <a:t>redes</a:t>
                      </a:r>
                      <a:r>
                        <a:rPr lang="pt-PT" sz="1000" b="0" spc="-30" noProof="0" dirty="0">
                          <a:solidFill>
                            <a:srgbClr val="242424"/>
                          </a:solidFill>
                          <a:latin typeface="Arial"/>
                          <a:cs typeface="Arial"/>
                        </a:rPr>
                        <a:t> </a:t>
                      </a:r>
                      <a:r>
                        <a:rPr lang="pt-PT" sz="1000" b="0" noProof="0" dirty="0">
                          <a:solidFill>
                            <a:srgbClr val="242424"/>
                          </a:solidFill>
                          <a:latin typeface="Arial"/>
                          <a:cs typeface="Arial"/>
                        </a:rPr>
                        <a:t>de</a:t>
                      </a:r>
                      <a:r>
                        <a:rPr lang="pt-PT" sz="1000" b="0" spc="-25" noProof="0" dirty="0">
                          <a:solidFill>
                            <a:srgbClr val="242424"/>
                          </a:solidFill>
                          <a:latin typeface="Arial"/>
                          <a:cs typeface="Arial"/>
                        </a:rPr>
                        <a:t> </a:t>
                      </a:r>
                      <a:r>
                        <a:rPr lang="pt-PT" sz="1000" b="0" noProof="0" dirty="0">
                          <a:solidFill>
                            <a:srgbClr val="242424"/>
                          </a:solidFill>
                          <a:latin typeface="Arial"/>
                          <a:cs typeface="Arial"/>
                        </a:rPr>
                        <a:t>cidadãos</a:t>
                      </a:r>
                      <a:r>
                        <a:rPr lang="pt-PT" sz="1000" b="0" spc="-30" noProof="0" dirty="0">
                          <a:solidFill>
                            <a:srgbClr val="242424"/>
                          </a:solidFill>
                          <a:latin typeface="Arial"/>
                          <a:cs typeface="Arial"/>
                        </a:rPr>
                        <a:t> </a:t>
                      </a:r>
                      <a:r>
                        <a:rPr lang="pt-PT" sz="1000" b="0" spc="-20" noProof="0" dirty="0">
                          <a:solidFill>
                            <a:srgbClr val="242424"/>
                          </a:solidFill>
                          <a:latin typeface="Arial"/>
                          <a:cs typeface="Arial"/>
                        </a:rPr>
                        <a:t>nas</a:t>
                      </a:r>
                      <a:r>
                        <a:rPr lang="pt-PT" sz="1000" b="0" spc="-30" noProof="0" dirty="0">
                          <a:solidFill>
                            <a:srgbClr val="242424"/>
                          </a:solidFill>
                          <a:latin typeface="Arial"/>
                          <a:cs typeface="Arial"/>
                        </a:rPr>
                        <a:t> </a:t>
                      </a:r>
                      <a:r>
                        <a:rPr lang="pt-PT" sz="1000" b="0" noProof="0" dirty="0">
                          <a:solidFill>
                            <a:srgbClr val="242424"/>
                          </a:solidFill>
                          <a:latin typeface="Arial"/>
                          <a:cs typeface="Arial"/>
                        </a:rPr>
                        <a:t>cidades</a:t>
                      </a:r>
                      <a:r>
                        <a:rPr lang="pt-PT" sz="1000" b="0" spc="-30" noProof="0" dirty="0">
                          <a:solidFill>
                            <a:srgbClr val="242424"/>
                          </a:solidFill>
                          <a:latin typeface="Arial"/>
                          <a:cs typeface="Arial"/>
                        </a:rPr>
                        <a:t> </a:t>
                      </a:r>
                      <a:r>
                        <a:rPr lang="pt-PT" sz="1000" b="0" spc="-10" noProof="0" dirty="0">
                          <a:solidFill>
                            <a:srgbClr val="242424"/>
                          </a:solidFill>
                          <a:latin typeface="Arial"/>
                          <a:cs typeface="Arial"/>
                        </a:rPr>
                        <a:t>inteligentes (Módulo 12)</a:t>
                      </a:r>
                      <a:endParaRPr lang="pt-PT" sz="1000" b="0" noProof="0" dirty="0">
                        <a:latin typeface="Arial"/>
                        <a:cs typeface="Arial"/>
                      </a:endParaRPr>
                    </a:p>
                  </a:txBody>
                  <a:tcPr marL="0" marR="0" marT="3455" marB="0">
                    <a:lnT w="9525">
                      <a:solidFill>
                        <a:srgbClr val="242424"/>
                      </a:solidFill>
                      <a:prstDash val="solid"/>
                    </a:lnT>
                    <a:lnB w="9525">
                      <a:solidFill>
                        <a:srgbClr val="242424"/>
                      </a:solidFill>
                      <a:prstDash val="dash"/>
                    </a:lnB>
                    <a:solidFill>
                      <a:srgbClr val="FFFFFF"/>
                    </a:solidFill>
                  </a:tcPr>
                </a:tc>
                <a:extLst>
                  <a:ext uri="{0D108BD9-81ED-4DB2-BD59-A6C34878D82A}">
                    <a16:rowId xmlns:a16="http://schemas.microsoft.com/office/drawing/2014/main" val="10005"/>
                  </a:ext>
                </a:extLst>
              </a:tr>
              <a:tr h="483112">
                <a:tc vMerge="1">
                  <a:txBody>
                    <a:bodyPr/>
                    <a:lstStyle/>
                    <a:p>
                      <a:endParaRPr/>
                    </a:p>
                  </a:txBody>
                  <a:tcPr marL="0" marR="0" marT="0" marB="0">
                    <a:lnR w="9525">
                      <a:solidFill>
                        <a:srgbClr val="242424"/>
                      </a:solidFill>
                      <a:prstDash val="sysDashDot"/>
                    </a:lnR>
                    <a:lnT w="9525">
                      <a:solidFill>
                        <a:srgbClr val="242424"/>
                      </a:solidFill>
                      <a:prstDash val="solid"/>
                    </a:lnT>
                    <a:lnB w="9525">
                      <a:solidFill>
                        <a:srgbClr val="242424"/>
                      </a:solidFill>
                      <a:prstDash val="solid"/>
                    </a:lnB>
                    <a:solidFill>
                      <a:srgbClr val="FFFFFF"/>
                    </a:solidFill>
                  </a:tcPr>
                </a:tc>
                <a:tc vMerge="1">
                  <a:txBody>
                    <a:bodyPr/>
                    <a:lstStyle/>
                    <a:p>
                      <a:endParaRPr/>
                    </a:p>
                  </a:txBody>
                  <a:tcPr marL="0" marR="0" marT="0" marB="0">
                    <a:lnL w="9525">
                      <a:solidFill>
                        <a:srgbClr val="242424"/>
                      </a:solidFill>
                      <a:prstDash val="sysDashDot"/>
                    </a:lnL>
                    <a:lnT w="9525">
                      <a:solidFill>
                        <a:srgbClr val="242424"/>
                      </a:solidFill>
                      <a:prstDash val="solid"/>
                    </a:lnT>
                    <a:lnB w="9525">
                      <a:solidFill>
                        <a:srgbClr val="242424"/>
                      </a:solidFill>
                      <a:prstDash val="solid"/>
                    </a:lnB>
                    <a:solidFill>
                      <a:srgbClr val="FFFFFF"/>
                    </a:solidFill>
                  </a:tcPr>
                </a:tc>
                <a:tc>
                  <a:txBody>
                    <a:bodyPr/>
                    <a:lstStyle/>
                    <a:p>
                      <a:pPr>
                        <a:lnSpc>
                          <a:spcPct val="100000"/>
                        </a:lnSpc>
                        <a:spcBef>
                          <a:spcPts val="30"/>
                        </a:spcBef>
                      </a:pPr>
                      <a:endParaRPr lang="pt-PT" sz="1100" b="0" noProof="0" dirty="0">
                        <a:latin typeface="Times New Roman"/>
                        <a:cs typeface="Times New Roman"/>
                      </a:endParaRPr>
                    </a:p>
                    <a:p>
                      <a:pPr marL="166370">
                        <a:lnSpc>
                          <a:spcPct val="100000"/>
                        </a:lnSpc>
                      </a:pPr>
                      <a:r>
                        <a:rPr lang="pt-PT" sz="1000" b="0" noProof="0" dirty="0">
                          <a:solidFill>
                            <a:srgbClr val="242424"/>
                          </a:solidFill>
                          <a:latin typeface="Arial"/>
                          <a:cs typeface="Arial"/>
                        </a:rPr>
                        <a:t>Identificar</a:t>
                      </a:r>
                      <a:r>
                        <a:rPr lang="pt-PT" sz="1000" b="0" spc="-40" noProof="0" dirty="0">
                          <a:solidFill>
                            <a:srgbClr val="242424"/>
                          </a:solidFill>
                          <a:latin typeface="Arial"/>
                          <a:cs typeface="Arial"/>
                        </a:rPr>
                        <a:t> </a:t>
                      </a:r>
                      <a:r>
                        <a:rPr lang="pt-PT" sz="1000" b="0" spc="-35" noProof="0" dirty="0">
                          <a:solidFill>
                            <a:srgbClr val="242424"/>
                          </a:solidFill>
                          <a:latin typeface="Arial"/>
                          <a:cs typeface="Arial"/>
                        </a:rPr>
                        <a:t>riscos </a:t>
                      </a:r>
                      <a:r>
                        <a:rPr lang="pt-PT" sz="1000" b="0" spc="-25" noProof="0" dirty="0">
                          <a:solidFill>
                            <a:srgbClr val="242424"/>
                          </a:solidFill>
                          <a:latin typeface="Arial"/>
                          <a:cs typeface="Arial"/>
                        </a:rPr>
                        <a:t>associados</a:t>
                      </a:r>
                      <a:r>
                        <a:rPr lang="pt-PT" sz="1000" b="0" spc="-40" noProof="0" dirty="0">
                          <a:solidFill>
                            <a:srgbClr val="242424"/>
                          </a:solidFill>
                          <a:latin typeface="Arial"/>
                          <a:cs typeface="Arial"/>
                        </a:rPr>
                        <a:t> </a:t>
                      </a:r>
                      <a:r>
                        <a:rPr lang="pt-PT" sz="1000" b="0" spc="60" noProof="0" dirty="0">
                          <a:solidFill>
                            <a:srgbClr val="242424"/>
                          </a:solidFill>
                          <a:latin typeface="Arial"/>
                          <a:cs typeface="Arial"/>
                        </a:rPr>
                        <a:t>à</a:t>
                      </a:r>
                      <a:r>
                        <a:rPr lang="pt-PT" sz="1000" b="0" spc="-35" noProof="0" dirty="0">
                          <a:solidFill>
                            <a:srgbClr val="242424"/>
                          </a:solidFill>
                          <a:latin typeface="Arial"/>
                          <a:cs typeface="Arial"/>
                        </a:rPr>
                        <a:t> </a:t>
                      </a:r>
                      <a:r>
                        <a:rPr lang="pt-PT" sz="1000" b="0" spc="-10" noProof="0" dirty="0">
                          <a:solidFill>
                            <a:srgbClr val="242424"/>
                          </a:solidFill>
                          <a:latin typeface="Arial"/>
                          <a:cs typeface="Arial"/>
                        </a:rPr>
                        <a:t>resiliência</a:t>
                      </a:r>
                      <a:r>
                        <a:rPr lang="pt-PT" sz="1000" b="0" spc="-40" noProof="0" dirty="0">
                          <a:solidFill>
                            <a:srgbClr val="242424"/>
                          </a:solidFill>
                          <a:latin typeface="Arial"/>
                          <a:cs typeface="Arial"/>
                        </a:rPr>
                        <a:t> </a:t>
                      </a:r>
                      <a:r>
                        <a:rPr lang="pt-PT" sz="1000" b="0" noProof="0" dirty="0">
                          <a:solidFill>
                            <a:srgbClr val="242424"/>
                          </a:solidFill>
                          <a:latin typeface="Arial"/>
                          <a:cs typeface="Arial"/>
                        </a:rPr>
                        <a:t>das</a:t>
                      </a:r>
                      <a:r>
                        <a:rPr lang="pt-PT" sz="1000" b="0" spc="-35" noProof="0" dirty="0">
                          <a:solidFill>
                            <a:srgbClr val="242424"/>
                          </a:solidFill>
                          <a:latin typeface="Arial"/>
                          <a:cs typeface="Arial"/>
                        </a:rPr>
                        <a:t> </a:t>
                      </a:r>
                      <a:r>
                        <a:rPr lang="pt-PT" sz="1000" b="0" noProof="0" dirty="0">
                          <a:solidFill>
                            <a:srgbClr val="242424"/>
                          </a:solidFill>
                          <a:latin typeface="Arial"/>
                          <a:cs typeface="Arial"/>
                        </a:rPr>
                        <a:t>cidades</a:t>
                      </a:r>
                      <a:r>
                        <a:rPr lang="pt-PT" sz="1000" b="0" spc="-35" noProof="0" dirty="0">
                          <a:solidFill>
                            <a:srgbClr val="242424"/>
                          </a:solidFill>
                          <a:latin typeface="Arial"/>
                          <a:cs typeface="Arial"/>
                        </a:rPr>
                        <a:t> </a:t>
                      </a:r>
                      <a:r>
                        <a:rPr lang="pt-PT" sz="1000" b="0" spc="-10" noProof="0" dirty="0">
                          <a:solidFill>
                            <a:srgbClr val="242424"/>
                          </a:solidFill>
                          <a:latin typeface="Arial"/>
                          <a:cs typeface="Arial"/>
                        </a:rPr>
                        <a:t>inteligentes (Módulo 2)</a:t>
                      </a:r>
                      <a:endParaRPr lang="pt-PT" sz="1000" b="0" noProof="0" dirty="0">
                        <a:latin typeface="Arial"/>
                        <a:cs typeface="Arial"/>
                      </a:endParaRPr>
                    </a:p>
                  </a:txBody>
                  <a:tcPr marL="0" marR="0" marT="3455" marB="0">
                    <a:lnT w="9525">
                      <a:solidFill>
                        <a:srgbClr val="242424"/>
                      </a:solidFill>
                      <a:prstDash val="dash"/>
                    </a:lnT>
                    <a:lnB w="9525">
                      <a:solidFill>
                        <a:srgbClr val="242424"/>
                      </a:solidFill>
                      <a:prstDash val="solid"/>
                    </a:lnB>
                    <a:solidFill>
                      <a:srgbClr val="FFFFFF"/>
                    </a:solidFill>
                  </a:tcPr>
                </a:tc>
                <a:extLst>
                  <a:ext uri="{0D108BD9-81ED-4DB2-BD59-A6C34878D82A}">
                    <a16:rowId xmlns:a16="http://schemas.microsoft.com/office/drawing/2014/main" val="10006"/>
                  </a:ext>
                </a:extLst>
              </a:tr>
              <a:tr h="476778">
                <a:tc>
                  <a:txBody>
                    <a:bodyPr/>
                    <a:lstStyle/>
                    <a:p>
                      <a:pPr>
                        <a:lnSpc>
                          <a:spcPct val="100000"/>
                        </a:lnSpc>
                        <a:spcBef>
                          <a:spcPts val="10"/>
                        </a:spcBef>
                      </a:pPr>
                      <a:endParaRPr lang="pt-PT" sz="1000" noProof="0">
                        <a:latin typeface="Times New Roman"/>
                        <a:cs typeface="Times New Roman"/>
                      </a:endParaRPr>
                    </a:p>
                    <a:p>
                      <a:pPr algn="ctr">
                        <a:lnSpc>
                          <a:spcPct val="100000"/>
                        </a:lnSpc>
                        <a:spcBef>
                          <a:spcPts val="5"/>
                        </a:spcBef>
                      </a:pPr>
                      <a:r>
                        <a:rPr lang="pt-PT" sz="1000" b="1" noProof="0">
                          <a:solidFill>
                            <a:srgbClr val="242424"/>
                          </a:solidFill>
                          <a:latin typeface="Arial"/>
                          <a:cs typeface="Arial"/>
                        </a:rPr>
                        <a:t>4</a:t>
                      </a:r>
                      <a:endParaRPr lang="pt-PT" sz="1000" noProof="0">
                        <a:latin typeface="Arial"/>
                        <a:cs typeface="Arial"/>
                      </a:endParaRPr>
                    </a:p>
                  </a:txBody>
                  <a:tcPr marL="0" marR="0" marT="1152" marB="0">
                    <a:lnR w="9525">
                      <a:solidFill>
                        <a:srgbClr val="242424"/>
                      </a:solidFill>
                      <a:prstDash val="sysDashDot"/>
                    </a:lnR>
                    <a:lnT w="9525">
                      <a:solidFill>
                        <a:srgbClr val="242424"/>
                      </a:solidFill>
                      <a:prstDash val="solid"/>
                    </a:lnT>
                    <a:solidFill>
                      <a:srgbClr val="FFFFFF"/>
                    </a:solidFill>
                  </a:tcPr>
                </a:tc>
                <a:tc>
                  <a:txBody>
                    <a:bodyPr/>
                    <a:lstStyle/>
                    <a:p>
                      <a:pPr>
                        <a:lnSpc>
                          <a:spcPct val="100000"/>
                        </a:lnSpc>
                        <a:spcBef>
                          <a:spcPts val="10"/>
                        </a:spcBef>
                      </a:pPr>
                      <a:endParaRPr lang="pt-PT" sz="1000" noProof="0">
                        <a:latin typeface="Times New Roman"/>
                        <a:cs typeface="Times New Roman"/>
                      </a:endParaRPr>
                    </a:p>
                    <a:p>
                      <a:pPr algn="ctr">
                        <a:lnSpc>
                          <a:spcPct val="100000"/>
                        </a:lnSpc>
                        <a:spcBef>
                          <a:spcPts val="5"/>
                        </a:spcBef>
                      </a:pPr>
                      <a:r>
                        <a:rPr lang="pt-PT" sz="1000" b="1" spc="40" noProof="0">
                          <a:solidFill>
                            <a:srgbClr val="242424"/>
                          </a:solidFill>
                          <a:latin typeface="Arial"/>
                          <a:cs typeface="Arial"/>
                        </a:rPr>
                        <a:t>20/04/2023</a:t>
                      </a:r>
                      <a:endParaRPr lang="pt-PT" sz="1000" noProof="0">
                        <a:latin typeface="Arial"/>
                        <a:cs typeface="Arial"/>
                      </a:endParaRPr>
                    </a:p>
                  </a:txBody>
                  <a:tcPr marL="0" marR="0" marT="1152" marB="0">
                    <a:lnL w="9525">
                      <a:solidFill>
                        <a:srgbClr val="242424"/>
                      </a:solidFill>
                      <a:prstDash val="sysDashDot"/>
                    </a:lnL>
                    <a:lnR w="9525">
                      <a:solidFill>
                        <a:srgbClr val="242424"/>
                      </a:solidFill>
                      <a:prstDash val="sysDashDot"/>
                    </a:lnR>
                    <a:lnT w="9525">
                      <a:solidFill>
                        <a:srgbClr val="242424"/>
                      </a:solidFill>
                      <a:prstDash val="solid"/>
                    </a:lnT>
                    <a:solidFill>
                      <a:srgbClr val="FFFFFF"/>
                    </a:solidFill>
                  </a:tcPr>
                </a:tc>
                <a:tc>
                  <a:txBody>
                    <a:bodyPr/>
                    <a:lstStyle/>
                    <a:p>
                      <a:pPr>
                        <a:lnSpc>
                          <a:spcPct val="100000"/>
                        </a:lnSpc>
                        <a:spcBef>
                          <a:spcPts val="10"/>
                        </a:spcBef>
                      </a:pPr>
                      <a:endParaRPr lang="pt-PT" sz="1000" noProof="0" dirty="0">
                        <a:latin typeface="Times New Roman"/>
                        <a:cs typeface="Times New Roman"/>
                      </a:endParaRPr>
                    </a:p>
                    <a:p>
                      <a:pPr marL="166370">
                        <a:lnSpc>
                          <a:spcPct val="100000"/>
                        </a:lnSpc>
                        <a:spcBef>
                          <a:spcPts val="5"/>
                        </a:spcBef>
                      </a:pPr>
                      <a:r>
                        <a:rPr lang="pt-PT" sz="1000" b="0" spc="-40" noProof="0" dirty="0">
                          <a:solidFill>
                            <a:srgbClr val="242424"/>
                          </a:solidFill>
                          <a:latin typeface="Arial"/>
                          <a:cs typeface="Arial"/>
                        </a:rPr>
                        <a:t>Projeto</a:t>
                      </a:r>
                      <a:r>
                        <a:rPr lang="pt-PT" sz="1000" b="0" spc="-25" noProof="0" dirty="0">
                          <a:solidFill>
                            <a:srgbClr val="242424"/>
                          </a:solidFill>
                          <a:latin typeface="Arial"/>
                          <a:cs typeface="Arial"/>
                        </a:rPr>
                        <a:t> </a:t>
                      </a:r>
                      <a:r>
                        <a:rPr lang="pt-PT" sz="1000" b="0" spc="-30" noProof="0" dirty="0">
                          <a:solidFill>
                            <a:srgbClr val="242424"/>
                          </a:solidFill>
                          <a:latin typeface="Arial"/>
                          <a:cs typeface="Arial"/>
                        </a:rPr>
                        <a:t>Final</a:t>
                      </a:r>
                      <a:r>
                        <a:rPr lang="pt-PT" sz="1000" b="0" spc="-25" noProof="0" dirty="0">
                          <a:solidFill>
                            <a:srgbClr val="242424"/>
                          </a:solidFill>
                          <a:latin typeface="Arial"/>
                          <a:cs typeface="Arial"/>
                        </a:rPr>
                        <a:t> </a:t>
                      </a:r>
                      <a:r>
                        <a:rPr lang="pt-PT" sz="1000" b="0" spc="-340" noProof="0" dirty="0">
                          <a:solidFill>
                            <a:srgbClr val="242424"/>
                          </a:solidFill>
                          <a:latin typeface="Arial"/>
                          <a:cs typeface="Arial"/>
                        </a:rPr>
                        <a:t>1  </a:t>
                      </a:r>
                      <a:endParaRPr lang="pt-PT" sz="1000" b="0" noProof="0" dirty="0">
                        <a:latin typeface="Arial"/>
                        <a:cs typeface="Arial"/>
                      </a:endParaRPr>
                    </a:p>
                  </a:txBody>
                  <a:tcPr marL="0" marR="0" marT="1152" marB="0">
                    <a:lnL w="9525">
                      <a:solidFill>
                        <a:srgbClr val="242424"/>
                      </a:solidFill>
                      <a:prstDash val="sysDashDot"/>
                    </a:lnL>
                    <a:lnT w="9525">
                      <a:solidFill>
                        <a:srgbClr val="242424"/>
                      </a:solidFill>
                      <a:prstDash val="solid"/>
                    </a:lnT>
                    <a:solidFill>
                      <a:srgbClr val="FFFFFF"/>
                    </a:solidFill>
                  </a:tcPr>
                </a:tc>
                <a:extLst>
                  <a:ext uri="{0D108BD9-81ED-4DB2-BD59-A6C34878D82A}">
                    <a16:rowId xmlns:a16="http://schemas.microsoft.com/office/drawing/2014/main" val="10007"/>
                  </a:ext>
                </a:extLst>
              </a:tr>
            </a:tbl>
          </a:graphicData>
        </a:graphic>
      </p:graphicFrame>
      <p:pic>
        <p:nvPicPr>
          <p:cNvPr id="8" name="object 8"/>
          <p:cNvPicPr/>
          <p:nvPr/>
        </p:nvPicPr>
        <p:blipFill>
          <a:blip r:embed="rId2" cstate="print"/>
          <a:stretch>
            <a:fillRect/>
          </a:stretch>
        </p:blipFill>
        <p:spPr>
          <a:xfrm>
            <a:off x="9707269" y="84542"/>
            <a:ext cx="1161553" cy="116154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3816" y="1562376"/>
            <a:ext cx="2633794" cy="2633794"/>
          </a:xfrm>
          <a:custGeom>
            <a:avLst/>
            <a:gdLst/>
            <a:ahLst/>
            <a:cxnLst/>
            <a:rect l="l" t="t" r="r" b="b"/>
            <a:pathLst>
              <a:path w="2904490" h="2904490">
                <a:moveTo>
                  <a:pt x="2904261" y="19367"/>
                </a:moveTo>
                <a:lnTo>
                  <a:pt x="2902762" y="11772"/>
                </a:lnTo>
                <a:lnTo>
                  <a:pt x="2898648" y="5613"/>
                </a:lnTo>
                <a:lnTo>
                  <a:pt x="2892501" y="1498"/>
                </a:lnTo>
                <a:lnTo>
                  <a:pt x="2884894" y="0"/>
                </a:lnTo>
                <a:lnTo>
                  <a:pt x="19354" y="0"/>
                </a:lnTo>
                <a:lnTo>
                  <a:pt x="11760" y="1498"/>
                </a:lnTo>
                <a:lnTo>
                  <a:pt x="5613" y="5613"/>
                </a:lnTo>
                <a:lnTo>
                  <a:pt x="1498" y="11772"/>
                </a:lnTo>
                <a:lnTo>
                  <a:pt x="0" y="19367"/>
                </a:lnTo>
                <a:lnTo>
                  <a:pt x="0" y="2884906"/>
                </a:lnTo>
                <a:lnTo>
                  <a:pt x="1498" y="2892501"/>
                </a:lnTo>
                <a:lnTo>
                  <a:pt x="5613" y="2898648"/>
                </a:lnTo>
                <a:lnTo>
                  <a:pt x="11760" y="2902762"/>
                </a:lnTo>
                <a:lnTo>
                  <a:pt x="19354" y="2904261"/>
                </a:lnTo>
                <a:lnTo>
                  <a:pt x="2884894" y="2904261"/>
                </a:lnTo>
                <a:lnTo>
                  <a:pt x="2892501" y="2902762"/>
                </a:lnTo>
                <a:lnTo>
                  <a:pt x="2898648" y="2898648"/>
                </a:lnTo>
                <a:lnTo>
                  <a:pt x="2902762" y="2892501"/>
                </a:lnTo>
                <a:lnTo>
                  <a:pt x="2904261" y="2884906"/>
                </a:lnTo>
                <a:lnTo>
                  <a:pt x="2904261" y="2865539"/>
                </a:lnTo>
                <a:lnTo>
                  <a:pt x="2904261" y="38722"/>
                </a:lnTo>
                <a:lnTo>
                  <a:pt x="2904261" y="19367"/>
                </a:lnTo>
                <a:close/>
              </a:path>
            </a:pathLst>
          </a:custGeom>
          <a:solidFill>
            <a:srgbClr val="FF1616"/>
          </a:solidFill>
        </p:spPr>
        <p:txBody>
          <a:bodyPr wrap="square" lIns="0" tIns="0" rIns="0" bIns="0" rtlCol="0"/>
          <a:lstStyle/>
          <a:p>
            <a:endParaRPr sz="1632"/>
          </a:p>
        </p:txBody>
      </p:sp>
      <p:grpSp>
        <p:nvGrpSpPr>
          <p:cNvPr id="3" name="object 3"/>
          <p:cNvGrpSpPr/>
          <p:nvPr/>
        </p:nvGrpSpPr>
        <p:grpSpPr>
          <a:xfrm>
            <a:off x="1436801" y="1726846"/>
            <a:ext cx="8629794" cy="3996757"/>
            <a:chOff x="753395" y="2363105"/>
            <a:chExt cx="9516745" cy="4407535"/>
          </a:xfrm>
        </p:grpSpPr>
        <p:sp>
          <p:nvSpPr>
            <p:cNvPr id="4" name="object 4"/>
            <p:cNvSpPr/>
            <p:nvPr/>
          </p:nvSpPr>
          <p:spPr>
            <a:xfrm>
              <a:off x="753389" y="2363114"/>
              <a:ext cx="9516745" cy="589280"/>
            </a:xfrm>
            <a:custGeom>
              <a:avLst/>
              <a:gdLst/>
              <a:ahLst/>
              <a:cxnLst/>
              <a:rect l="l" t="t" r="r" b="b"/>
              <a:pathLst>
                <a:path w="9516745" h="589280">
                  <a:moveTo>
                    <a:pt x="9516504" y="0"/>
                  </a:moveTo>
                  <a:lnTo>
                    <a:pt x="9516504" y="0"/>
                  </a:lnTo>
                  <a:lnTo>
                    <a:pt x="0" y="0"/>
                  </a:lnTo>
                  <a:lnTo>
                    <a:pt x="0" y="588810"/>
                  </a:lnTo>
                  <a:lnTo>
                    <a:pt x="9516504" y="588810"/>
                  </a:lnTo>
                  <a:lnTo>
                    <a:pt x="9516504" y="0"/>
                  </a:lnTo>
                  <a:close/>
                </a:path>
              </a:pathLst>
            </a:custGeom>
            <a:solidFill>
              <a:srgbClr val="242424"/>
            </a:solidFill>
          </p:spPr>
          <p:txBody>
            <a:bodyPr wrap="square" lIns="0" tIns="0" rIns="0" bIns="0" rtlCol="0"/>
            <a:lstStyle/>
            <a:p>
              <a:endParaRPr sz="1632"/>
            </a:p>
          </p:txBody>
        </p:sp>
        <p:sp>
          <p:nvSpPr>
            <p:cNvPr id="5" name="object 5"/>
            <p:cNvSpPr/>
            <p:nvPr/>
          </p:nvSpPr>
          <p:spPr>
            <a:xfrm>
              <a:off x="753389" y="2947161"/>
              <a:ext cx="9516745" cy="3823335"/>
            </a:xfrm>
            <a:custGeom>
              <a:avLst/>
              <a:gdLst/>
              <a:ahLst/>
              <a:cxnLst/>
              <a:rect l="l" t="t" r="r" b="b"/>
              <a:pathLst>
                <a:path w="9516745" h="3823334">
                  <a:moveTo>
                    <a:pt x="9516504" y="0"/>
                  </a:moveTo>
                  <a:lnTo>
                    <a:pt x="9516504" y="0"/>
                  </a:lnTo>
                  <a:lnTo>
                    <a:pt x="0" y="0"/>
                  </a:lnTo>
                  <a:lnTo>
                    <a:pt x="0" y="3823297"/>
                  </a:lnTo>
                  <a:lnTo>
                    <a:pt x="9516504" y="3823297"/>
                  </a:lnTo>
                  <a:lnTo>
                    <a:pt x="9516504" y="0"/>
                  </a:lnTo>
                  <a:close/>
                </a:path>
              </a:pathLst>
            </a:custGeom>
            <a:solidFill>
              <a:srgbClr val="FFFFFF"/>
            </a:solidFill>
          </p:spPr>
          <p:txBody>
            <a:bodyPr wrap="square" lIns="0" tIns="0" rIns="0" bIns="0" rtlCol="0"/>
            <a:lstStyle/>
            <a:p>
              <a:endParaRPr sz="1632"/>
            </a:p>
          </p:txBody>
        </p:sp>
      </p:grpSp>
      <p:sp>
        <p:nvSpPr>
          <p:cNvPr id="6" name="object 6"/>
          <p:cNvSpPr txBox="1"/>
          <p:nvPr/>
        </p:nvSpPr>
        <p:spPr>
          <a:xfrm>
            <a:off x="1584486" y="1875847"/>
            <a:ext cx="640886" cy="207067"/>
          </a:xfrm>
          <a:prstGeom prst="rect">
            <a:avLst/>
          </a:prstGeom>
        </p:spPr>
        <p:txBody>
          <a:bodyPr vert="horz" wrap="square" lIns="0" tIns="11516" rIns="0" bIns="0" rtlCol="0">
            <a:spAutoFit/>
          </a:bodyPr>
          <a:lstStyle/>
          <a:p>
            <a:pPr marL="11516">
              <a:spcBef>
                <a:spcPts val="91"/>
              </a:spcBef>
            </a:pPr>
            <a:r>
              <a:rPr sz="1270" b="1" spc="-9" dirty="0">
                <a:solidFill>
                  <a:srgbClr val="EFEFEF"/>
                </a:solidFill>
                <a:latin typeface="Arial"/>
                <a:cs typeface="Arial"/>
              </a:rPr>
              <a:t>Semana</a:t>
            </a:r>
            <a:endParaRPr sz="1270">
              <a:latin typeface="Arial"/>
              <a:cs typeface="Arial"/>
            </a:endParaRPr>
          </a:p>
        </p:txBody>
      </p:sp>
      <p:sp>
        <p:nvSpPr>
          <p:cNvPr id="7" name="object 7"/>
          <p:cNvSpPr txBox="1"/>
          <p:nvPr/>
        </p:nvSpPr>
        <p:spPr>
          <a:xfrm>
            <a:off x="2563248" y="1875847"/>
            <a:ext cx="1056051" cy="207067"/>
          </a:xfrm>
          <a:prstGeom prst="rect">
            <a:avLst/>
          </a:prstGeom>
        </p:spPr>
        <p:txBody>
          <a:bodyPr vert="horz" wrap="square" lIns="0" tIns="11516" rIns="0" bIns="0" rtlCol="0">
            <a:spAutoFit/>
          </a:bodyPr>
          <a:lstStyle/>
          <a:p>
            <a:pPr marL="11516">
              <a:spcBef>
                <a:spcPts val="91"/>
              </a:spcBef>
            </a:pPr>
            <a:r>
              <a:rPr sz="1270" b="1" dirty="0">
                <a:solidFill>
                  <a:srgbClr val="EFEFEF"/>
                </a:solidFill>
                <a:latin typeface="Arial"/>
                <a:cs typeface="Arial"/>
              </a:rPr>
              <a:t>Data</a:t>
            </a:r>
            <a:r>
              <a:rPr sz="1270" b="1" spc="-23" dirty="0">
                <a:solidFill>
                  <a:srgbClr val="EFEFEF"/>
                </a:solidFill>
                <a:latin typeface="Arial"/>
                <a:cs typeface="Arial"/>
              </a:rPr>
              <a:t> </a:t>
            </a:r>
            <a:r>
              <a:rPr sz="1270" b="1" dirty="0">
                <a:solidFill>
                  <a:srgbClr val="EFEFEF"/>
                </a:solidFill>
                <a:latin typeface="Arial"/>
                <a:cs typeface="Arial"/>
              </a:rPr>
              <a:t>de</a:t>
            </a:r>
            <a:r>
              <a:rPr sz="1270" b="1" spc="-18" dirty="0">
                <a:solidFill>
                  <a:srgbClr val="EFEFEF"/>
                </a:solidFill>
                <a:latin typeface="Arial"/>
                <a:cs typeface="Arial"/>
              </a:rPr>
              <a:t> </a:t>
            </a:r>
            <a:r>
              <a:rPr sz="1270" b="1" spc="-9" dirty="0">
                <a:solidFill>
                  <a:srgbClr val="EFEFEF"/>
                </a:solidFill>
                <a:latin typeface="Arial"/>
                <a:cs typeface="Arial"/>
              </a:rPr>
              <a:t>Início</a:t>
            </a:r>
            <a:endParaRPr sz="1270">
              <a:latin typeface="Arial"/>
              <a:cs typeface="Arial"/>
            </a:endParaRPr>
          </a:p>
        </p:txBody>
      </p:sp>
      <p:sp>
        <p:nvSpPr>
          <p:cNvPr id="8" name="object 8"/>
          <p:cNvSpPr txBox="1"/>
          <p:nvPr/>
        </p:nvSpPr>
        <p:spPr>
          <a:xfrm>
            <a:off x="3947323" y="1875847"/>
            <a:ext cx="587911" cy="207067"/>
          </a:xfrm>
          <a:prstGeom prst="rect">
            <a:avLst/>
          </a:prstGeom>
        </p:spPr>
        <p:txBody>
          <a:bodyPr vert="horz" wrap="square" lIns="0" tIns="11516" rIns="0" bIns="0" rtlCol="0">
            <a:spAutoFit/>
          </a:bodyPr>
          <a:lstStyle/>
          <a:p>
            <a:pPr marL="11516">
              <a:spcBef>
                <a:spcPts val="91"/>
              </a:spcBef>
            </a:pPr>
            <a:r>
              <a:rPr sz="1270" b="1" spc="-9" dirty="0">
                <a:solidFill>
                  <a:srgbClr val="EFEFEF"/>
                </a:solidFill>
                <a:latin typeface="Arial"/>
                <a:cs typeface="Arial"/>
              </a:rPr>
              <a:t>Módulo</a:t>
            </a:r>
            <a:endParaRPr sz="1270">
              <a:latin typeface="Arial"/>
              <a:cs typeface="Arial"/>
            </a:endParaRPr>
          </a:p>
        </p:txBody>
      </p:sp>
      <p:sp>
        <p:nvSpPr>
          <p:cNvPr id="9" name="object 9"/>
          <p:cNvSpPr txBox="1"/>
          <p:nvPr/>
        </p:nvSpPr>
        <p:spPr>
          <a:xfrm>
            <a:off x="1858638" y="2655886"/>
            <a:ext cx="92131" cy="165068"/>
          </a:xfrm>
          <a:prstGeom prst="rect">
            <a:avLst/>
          </a:prstGeom>
        </p:spPr>
        <p:txBody>
          <a:bodyPr vert="horz" wrap="square" lIns="0" tIns="11516" rIns="0" bIns="0" rtlCol="0">
            <a:spAutoFit/>
          </a:bodyPr>
          <a:lstStyle/>
          <a:p>
            <a:pPr marL="11516">
              <a:spcBef>
                <a:spcPts val="91"/>
              </a:spcBef>
            </a:pPr>
            <a:r>
              <a:rPr sz="997" b="1" spc="-14" dirty="0">
                <a:solidFill>
                  <a:srgbClr val="242424"/>
                </a:solidFill>
                <a:latin typeface="Arial"/>
                <a:cs typeface="Arial"/>
              </a:rPr>
              <a:t>5</a:t>
            </a:r>
            <a:endParaRPr sz="997">
              <a:latin typeface="Arial"/>
              <a:cs typeface="Arial"/>
            </a:endParaRPr>
          </a:p>
        </p:txBody>
      </p:sp>
      <p:sp>
        <p:nvSpPr>
          <p:cNvPr id="10" name="object 10"/>
          <p:cNvSpPr txBox="1"/>
          <p:nvPr/>
        </p:nvSpPr>
        <p:spPr>
          <a:xfrm>
            <a:off x="2730950" y="2655886"/>
            <a:ext cx="720925" cy="165068"/>
          </a:xfrm>
          <a:prstGeom prst="rect">
            <a:avLst/>
          </a:prstGeom>
        </p:spPr>
        <p:txBody>
          <a:bodyPr vert="horz" wrap="square" lIns="0" tIns="11516" rIns="0" bIns="0" rtlCol="0">
            <a:spAutoFit/>
          </a:bodyPr>
          <a:lstStyle/>
          <a:p>
            <a:pPr marL="11516">
              <a:spcBef>
                <a:spcPts val="91"/>
              </a:spcBef>
            </a:pPr>
            <a:r>
              <a:rPr sz="997" b="1" spc="32" dirty="0">
                <a:solidFill>
                  <a:srgbClr val="242424"/>
                </a:solidFill>
                <a:latin typeface="Arial"/>
                <a:cs typeface="Arial"/>
              </a:rPr>
              <a:t>27/04/2023</a:t>
            </a:r>
            <a:endParaRPr sz="997">
              <a:latin typeface="Arial"/>
              <a:cs typeface="Arial"/>
            </a:endParaRPr>
          </a:p>
        </p:txBody>
      </p:sp>
      <p:sp>
        <p:nvSpPr>
          <p:cNvPr id="11" name="object 11"/>
          <p:cNvSpPr txBox="1"/>
          <p:nvPr/>
        </p:nvSpPr>
        <p:spPr>
          <a:xfrm>
            <a:off x="3947323" y="2405480"/>
            <a:ext cx="3471034" cy="165068"/>
          </a:xfrm>
          <a:prstGeom prst="rect">
            <a:avLst/>
          </a:prstGeom>
        </p:spPr>
        <p:txBody>
          <a:bodyPr vert="horz" wrap="square" lIns="0" tIns="11516" rIns="0" bIns="0" rtlCol="0">
            <a:spAutoFit/>
          </a:bodyPr>
          <a:lstStyle/>
          <a:p>
            <a:pPr marL="11516">
              <a:spcBef>
                <a:spcPts val="91"/>
              </a:spcBef>
            </a:pPr>
            <a:r>
              <a:rPr sz="997" b="1" spc="-23" dirty="0">
                <a:solidFill>
                  <a:srgbClr val="242424"/>
                </a:solidFill>
                <a:latin typeface="Arial"/>
                <a:cs typeface="Arial"/>
              </a:rPr>
              <a:t>Elaborar</a:t>
            </a:r>
            <a:r>
              <a:rPr sz="997" b="1" spc="-14" dirty="0">
                <a:solidFill>
                  <a:srgbClr val="242424"/>
                </a:solidFill>
                <a:latin typeface="Arial"/>
                <a:cs typeface="Arial"/>
              </a:rPr>
              <a:t> </a:t>
            </a:r>
            <a:r>
              <a:rPr sz="997" b="1" spc="-41" dirty="0">
                <a:solidFill>
                  <a:srgbClr val="242424"/>
                </a:solidFill>
                <a:latin typeface="Arial"/>
                <a:cs typeface="Arial"/>
              </a:rPr>
              <a:t>Plano</a:t>
            </a:r>
            <a:r>
              <a:rPr sz="997" b="1" spc="-9" dirty="0">
                <a:solidFill>
                  <a:srgbClr val="242424"/>
                </a:solidFill>
                <a:latin typeface="Arial"/>
                <a:cs typeface="Arial"/>
              </a:rPr>
              <a:t> </a:t>
            </a:r>
            <a:r>
              <a:rPr sz="997" b="1" dirty="0">
                <a:solidFill>
                  <a:srgbClr val="242424"/>
                </a:solidFill>
                <a:latin typeface="Arial"/>
                <a:cs typeface="Arial"/>
              </a:rPr>
              <a:t>de</a:t>
            </a:r>
            <a:r>
              <a:rPr sz="997" b="1" spc="-9" dirty="0">
                <a:solidFill>
                  <a:srgbClr val="242424"/>
                </a:solidFill>
                <a:latin typeface="Arial"/>
                <a:cs typeface="Arial"/>
              </a:rPr>
              <a:t> </a:t>
            </a:r>
            <a:r>
              <a:rPr sz="997" b="1" spc="-27" dirty="0">
                <a:solidFill>
                  <a:srgbClr val="242424"/>
                </a:solidFill>
                <a:latin typeface="Arial"/>
                <a:cs typeface="Arial"/>
              </a:rPr>
              <a:t>Resiliência</a:t>
            </a:r>
            <a:r>
              <a:rPr sz="997" b="1" spc="-9" dirty="0">
                <a:solidFill>
                  <a:srgbClr val="242424"/>
                </a:solidFill>
                <a:latin typeface="Arial"/>
                <a:cs typeface="Arial"/>
              </a:rPr>
              <a:t> </a:t>
            </a:r>
            <a:r>
              <a:rPr sz="997" b="1" dirty="0">
                <a:solidFill>
                  <a:srgbClr val="242424"/>
                </a:solidFill>
                <a:latin typeface="Arial"/>
                <a:cs typeface="Arial"/>
              </a:rPr>
              <a:t>para</a:t>
            </a:r>
            <a:r>
              <a:rPr sz="997" b="1" spc="-9" dirty="0">
                <a:solidFill>
                  <a:srgbClr val="242424"/>
                </a:solidFill>
                <a:latin typeface="Arial"/>
                <a:cs typeface="Arial"/>
              </a:rPr>
              <a:t> </a:t>
            </a:r>
            <a:r>
              <a:rPr sz="997" b="1" dirty="0">
                <a:solidFill>
                  <a:srgbClr val="242424"/>
                </a:solidFill>
                <a:latin typeface="Arial"/>
                <a:cs typeface="Arial"/>
              </a:rPr>
              <a:t>as</a:t>
            </a:r>
            <a:r>
              <a:rPr sz="997" b="1" spc="-9" dirty="0">
                <a:solidFill>
                  <a:srgbClr val="242424"/>
                </a:solidFill>
                <a:latin typeface="Arial"/>
                <a:cs typeface="Arial"/>
              </a:rPr>
              <a:t> </a:t>
            </a:r>
            <a:r>
              <a:rPr sz="997" b="1" dirty="0">
                <a:solidFill>
                  <a:srgbClr val="242424"/>
                </a:solidFill>
                <a:latin typeface="Arial"/>
                <a:cs typeface="Arial"/>
              </a:rPr>
              <a:t>Cidades</a:t>
            </a:r>
            <a:r>
              <a:rPr sz="997" b="1" spc="-9" dirty="0">
                <a:solidFill>
                  <a:srgbClr val="242424"/>
                </a:solidFill>
                <a:latin typeface="Arial"/>
                <a:cs typeface="Arial"/>
              </a:rPr>
              <a:t> Inteligentes</a:t>
            </a:r>
            <a:endParaRPr sz="997">
              <a:latin typeface="Arial"/>
              <a:cs typeface="Arial"/>
            </a:endParaRPr>
          </a:p>
        </p:txBody>
      </p:sp>
      <p:sp>
        <p:nvSpPr>
          <p:cNvPr id="12" name="object 12"/>
          <p:cNvSpPr txBox="1"/>
          <p:nvPr/>
        </p:nvSpPr>
        <p:spPr>
          <a:xfrm>
            <a:off x="1857289" y="3649519"/>
            <a:ext cx="95010"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6</a:t>
            </a:r>
            <a:endParaRPr sz="997">
              <a:latin typeface="Arial"/>
              <a:cs typeface="Arial"/>
            </a:endParaRPr>
          </a:p>
        </p:txBody>
      </p:sp>
      <p:sp>
        <p:nvSpPr>
          <p:cNvPr id="13" name="object 13"/>
          <p:cNvSpPr txBox="1"/>
          <p:nvPr/>
        </p:nvSpPr>
        <p:spPr>
          <a:xfrm>
            <a:off x="2725014" y="3649519"/>
            <a:ext cx="733017" cy="165068"/>
          </a:xfrm>
          <a:prstGeom prst="rect">
            <a:avLst/>
          </a:prstGeom>
        </p:spPr>
        <p:txBody>
          <a:bodyPr vert="horz" wrap="square" lIns="0" tIns="11516" rIns="0" bIns="0" rtlCol="0">
            <a:spAutoFit/>
          </a:bodyPr>
          <a:lstStyle/>
          <a:p>
            <a:pPr marL="11516">
              <a:spcBef>
                <a:spcPts val="91"/>
              </a:spcBef>
            </a:pPr>
            <a:r>
              <a:rPr sz="997" b="1" spc="41" dirty="0">
                <a:solidFill>
                  <a:srgbClr val="242424"/>
                </a:solidFill>
                <a:latin typeface="Arial"/>
                <a:cs typeface="Arial"/>
              </a:rPr>
              <a:t>04/05/2023</a:t>
            </a:r>
            <a:endParaRPr sz="997">
              <a:latin typeface="Arial"/>
              <a:cs typeface="Arial"/>
            </a:endParaRPr>
          </a:p>
        </p:txBody>
      </p:sp>
      <p:sp>
        <p:nvSpPr>
          <p:cNvPr id="14" name="object 14"/>
          <p:cNvSpPr txBox="1"/>
          <p:nvPr/>
        </p:nvSpPr>
        <p:spPr>
          <a:xfrm>
            <a:off x="3947323" y="2904451"/>
            <a:ext cx="3542436" cy="674502"/>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Avaliar</a:t>
            </a:r>
            <a:r>
              <a:rPr sz="997" b="1" spc="-32" dirty="0">
                <a:solidFill>
                  <a:srgbClr val="242424"/>
                </a:solidFill>
                <a:latin typeface="Arial"/>
                <a:cs typeface="Arial"/>
              </a:rPr>
              <a:t> </a:t>
            </a:r>
            <a:r>
              <a:rPr sz="997" b="1" dirty="0">
                <a:solidFill>
                  <a:srgbClr val="242424"/>
                </a:solidFill>
                <a:latin typeface="Arial"/>
                <a:cs typeface="Arial"/>
              </a:rPr>
              <a:t>e</a:t>
            </a:r>
            <a:r>
              <a:rPr sz="997" b="1" spc="-32" dirty="0">
                <a:solidFill>
                  <a:srgbClr val="242424"/>
                </a:solidFill>
                <a:latin typeface="Arial"/>
                <a:cs typeface="Arial"/>
              </a:rPr>
              <a:t> </a:t>
            </a:r>
            <a:r>
              <a:rPr sz="997" b="1" dirty="0">
                <a:solidFill>
                  <a:srgbClr val="242424"/>
                </a:solidFill>
                <a:latin typeface="Arial"/>
                <a:cs typeface="Arial"/>
              </a:rPr>
              <a:t>quantificar</a:t>
            </a:r>
            <a:r>
              <a:rPr sz="997" b="1" spc="-32" dirty="0">
                <a:solidFill>
                  <a:srgbClr val="242424"/>
                </a:solidFill>
                <a:latin typeface="Arial"/>
                <a:cs typeface="Arial"/>
              </a:rPr>
              <a:t> </a:t>
            </a:r>
            <a:r>
              <a:rPr sz="997" b="1" spc="-54" dirty="0">
                <a:solidFill>
                  <a:srgbClr val="242424"/>
                </a:solidFill>
                <a:latin typeface="Arial"/>
                <a:cs typeface="Arial"/>
              </a:rPr>
              <a:t>os</a:t>
            </a:r>
            <a:r>
              <a:rPr sz="997" b="1" spc="-27" dirty="0">
                <a:solidFill>
                  <a:srgbClr val="242424"/>
                </a:solidFill>
                <a:latin typeface="Arial"/>
                <a:cs typeface="Arial"/>
              </a:rPr>
              <a:t> </a:t>
            </a:r>
            <a:r>
              <a:rPr sz="997" b="1" spc="-32" dirty="0">
                <a:solidFill>
                  <a:srgbClr val="242424"/>
                </a:solidFill>
                <a:latin typeface="Arial"/>
                <a:cs typeface="Arial"/>
              </a:rPr>
              <a:t>riscos </a:t>
            </a:r>
            <a:r>
              <a:rPr sz="997" b="1" spc="-18" dirty="0">
                <a:solidFill>
                  <a:srgbClr val="242424"/>
                </a:solidFill>
                <a:latin typeface="Arial"/>
                <a:cs typeface="Arial"/>
              </a:rPr>
              <a:t>nas</a:t>
            </a:r>
            <a:r>
              <a:rPr sz="997" b="1" spc="-32" dirty="0">
                <a:solidFill>
                  <a:srgbClr val="242424"/>
                </a:solidFill>
                <a:latin typeface="Arial"/>
                <a:cs typeface="Arial"/>
              </a:rPr>
              <a:t> </a:t>
            </a:r>
            <a:r>
              <a:rPr sz="997" b="1" dirty="0">
                <a:solidFill>
                  <a:srgbClr val="242424"/>
                </a:solidFill>
                <a:latin typeface="Arial"/>
                <a:cs typeface="Arial"/>
              </a:rPr>
              <a:t>Cidades</a:t>
            </a:r>
            <a:r>
              <a:rPr sz="997" b="1" spc="-27"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a:p>
            <a:pPr>
              <a:lnSpc>
                <a:spcPct val="100000"/>
              </a:lnSpc>
            </a:pPr>
            <a:endParaRPr sz="1179">
              <a:latin typeface="Arial"/>
              <a:cs typeface="Arial"/>
            </a:endParaRPr>
          </a:p>
          <a:p>
            <a:pPr>
              <a:spcBef>
                <a:spcPts val="36"/>
              </a:spcBef>
            </a:pPr>
            <a:endParaRPr sz="1134">
              <a:latin typeface="Arial"/>
              <a:cs typeface="Arial"/>
            </a:endParaRPr>
          </a:p>
          <a:p>
            <a:pPr marL="11516"/>
            <a:r>
              <a:rPr sz="997" b="1" spc="-9" dirty="0">
                <a:solidFill>
                  <a:srgbClr val="242424"/>
                </a:solidFill>
                <a:latin typeface="Arial"/>
                <a:cs typeface="Arial"/>
              </a:rPr>
              <a:t>Avaliar</a:t>
            </a:r>
            <a:r>
              <a:rPr sz="997" b="1" spc="-32" dirty="0">
                <a:solidFill>
                  <a:srgbClr val="242424"/>
                </a:solidFill>
                <a:latin typeface="Arial"/>
                <a:cs typeface="Arial"/>
              </a:rPr>
              <a:t> </a:t>
            </a:r>
            <a:r>
              <a:rPr sz="997" b="1" dirty="0">
                <a:solidFill>
                  <a:srgbClr val="242424"/>
                </a:solidFill>
                <a:latin typeface="Arial"/>
                <a:cs typeface="Arial"/>
              </a:rPr>
              <a:t>e</a:t>
            </a:r>
            <a:r>
              <a:rPr sz="997" b="1" spc="-27" dirty="0">
                <a:solidFill>
                  <a:srgbClr val="242424"/>
                </a:solidFill>
                <a:latin typeface="Arial"/>
                <a:cs typeface="Arial"/>
              </a:rPr>
              <a:t> </a:t>
            </a:r>
            <a:r>
              <a:rPr sz="997" b="1" dirty="0">
                <a:solidFill>
                  <a:srgbClr val="242424"/>
                </a:solidFill>
                <a:latin typeface="Arial"/>
                <a:cs typeface="Arial"/>
              </a:rPr>
              <a:t>gerir</a:t>
            </a:r>
            <a:r>
              <a:rPr sz="997" b="1" spc="-27" dirty="0">
                <a:solidFill>
                  <a:srgbClr val="242424"/>
                </a:solidFill>
                <a:latin typeface="Arial"/>
                <a:cs typeface="Arial"/>
              </a:rPr>
              <a:t> </a:t>
            </a:r>
            <a:r>
              <a:rPr sz="997" b="1" spc="-54" dirty="0">
                <a:solidFill>
                  <a:srgbClr val="242424"/>
                </a:solidFill>
                <a:latin typeface="Arial"/>
                <a:cs typeface="Arial"/>
              </a:rPr>
              <a:t>os</a:t>
            </a:r>
            <a:r>
              <a:rPr sz="997" b="1" spc="-27" dirty="0">
                <a:solidFill>
                  <a:srgbClr val="242424"/>
                </a:solidFill>
                <a:latin typeface="Arial"/>
                <a:cs typeface="Arial"/>
              </a:rPr>
              <a:t> </a:t>
            </a:r>
            <a:r>
              <a:rPr sz="997" b="1" spc="-18" dirty="0">
                <a:solidFill>
                  <a:srgbClr val="242424"/>
                </a:solidFill>
                <a:latin typeface="Arial"/>
                <a:cs typeface="Arial"/>
              </a:rPr>
              <a:t>ativos</a:t>
            </a:r>
            <a:r>
              <a:rPr sz="997" b="1" spc="-27" dirty="0">
                <a:solidFill>
                  <a:srgbClr val="242424"/>
                </a:solidFill>
                <a:latin typeface="Arial"/>
                <a:cs typeface="Arial"/>
              </a:rPr>
              <a:t> </a:t>
            </a:r>
            <a:r>
              <a:rPr sz="997" b="1" dirty="0">
                <a:solidFill>
                  <a:srgbClr val="242424"/>
                </a:solidFill>
                <a:latin typeface="Arial"/>
                <a:cs typeface="Arial"/>
              </a:rPr>
              <a:t>e</a:t>
            </a:r>
            <a:r>
              <a:rPr sz="997" b="1" spc="-32" dirty="0">
                <a:solidFill>
                  <a:srgbClr val="242424"/>
                </a:solidFill>
                <a:latin typeface="Arial"/>
                <a:cs typeface="Arial"/>
              </a:rPr>
              <a:t> </a:t>
            </a:r>
            <a:r>
              <a:rPr sz="997" b="1" spc="-36" dirty="0">
                <a:solidFill>
                  <a:srgbClr val="242424"/>
                </a:solidFill>
                <a:latin typeface="Arial"/>
                <a:cs typeface="Arial"/>
              </a:rPr>
              <a:t>serviços</a:t>
            </a:r>
            <a:r>
              <a:rPr sz="997" b="1" spc="-27" dirty="0">
                <a:solidFill>
                  <a:srgbClr val="242424"/>
                </a:solidFill>
                <a:latin typeface="Arial"/>
                <a:cs typeface="Arial"/>
              </a:rPr>
              <a:t> </a:t>
            </a:r>
            <a:r>
              <a:rPr sz="997" b="1" spc="-18" dirty="0">
                <a:solidFill>
                  <a:srgbClr val="242424"/>
                </a:solidFill>
                <a:latin typeface="Arial"/>
                <a:cs typeface="Arial"/>
              </a:rPr>
              <a:t>nas</a:t>
            </a:r>
            <a:r>
              <a:rPr sz="997" b="1" spc="-27" dirty="0">
                <a:solidFill>
                  <a:srgbClr val="242424"/>
                </a:solidFill>
                <a:latin typeface="Arial"/>
                <a:cs typeface="Arial"/>
              </a:rPr>
              <a:t> </a:t>
            </a:r>
            <a:r>
              <a:rPr sz="997" b="1" dirty="0">
                <a:solidFill>
                  <a:srgbClr val="242424"/>
                </a:solidFill>
                <a:latin typeface="Arial"/>
                <a:cs typeface="Arial"/>
              </a:rPr>
              <a:t>Cidades</a:t>
            </a:r>
            <a:r>
              <a:rPr sz="997" b="1" spc="-27"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p:txBody>
      </p:sp>
      <p:sp>
        <p:nvSpPr>
          <p:cNvPr id="15" name="object 15"/>
          <p:cNvSpPr txBox="1"/>
          <p:nvPr/>
        </p:nvSpPr>
        <p:spPr>
          <a:xfrm>
            <a:off x="1858503" y="4638840"/>
            <a:ext cx="92707"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7</a:t>
            </a:r>
            <a:endParaRPr sz="997">
              <a:latin typeface="Arial"/>
              <a:cs typeface="Arial"/>
            </a:endParaRPr>
          </a:p>
        </p:txBody>
      </p:sp>
      <p:sp>
        <p:nvSpPr>
          <p:cNvPr id="16" name="object 16"/>
          <p:cNvSpPr txBox="1"/>
          <p:nvPr/>
        </p:nvSpPr>
        <p:spPr>
          <a:xfrm>
            <a:off x="2764275" y="4638840"/>
            <a:ext cx="654130"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11/05/2023</a:t>
            </a:r>
            <a:endParaRPr sz="997">
              <a:latin typeface="Arial"/>
              <a:cs typeface="Arial"/>
            </a:endParaRPr>
          </a:p>
        </p:txBody>
      </p:sp>
      <p:sp>
        <p:nvSpPr>
          <p:cNvPr id="17" name="object 17"/>
          <p:cNvSpPr txBox="1"/>
          <p:nvPr/>
        </p:nvSpPr>
        <p:spPr>
          <a:xfrm>
            <a:off x="3947323" y="3893773"/>
            <a:ext cx="4295031" cy="674502"/>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Monitorizar</a:t>
            </a:r>
            <a:r>
              <a:rPr sz="997" b="1" spc="-23" dirty="0">
                <a:solidFill>
                  <a:srgbClr val="242424"/>
                </a:solidFill>
                <a:latin typeface="Arial"/>
                <a:cs typeface="Arial"/>
              </a:rPr>
              <a:t> </a:t>
            </a:r>
            <a:r>
              <a:rPr sz="997" b="1" dirty="0">
                <a:solidFill>
                  <a:srgbClr val="242424"/>
                </a:solidFill>
                <a:latin typeface="Arial"/>
                <a:cs typeface="Arial"/>
              </a:rPr>
              <a:t>e</a:t>
            </a:r>
            <a:r>
              <a:rPr sz="997" b="1" spc="-18" dirty="0">
                <a:solidFill>
                  <a:srgbClr val="242424"/>
                </a:solidFill>
                <a:latin typeface="Arial"/>
                <a:cs typeface="Arial"/>
              </a:rPr>
              <a:t> Controlar </a:t>
            </a:r>
            <a:r>
              <a:rPr sz="997" b="1" spc="-9" dirty="0">
                <a:solidFill>
                  <a:srgbClr val="242424"/>
                </a:solidFill>
                <a:latin typeface="Arial"/>
                <a:cs typeface="Arial"/>
              </a:rPr>
              <a:t>medidas</a:t>
            </a:r>
            <a:r>
              <a:rPr sz="997" b="1" spc="-23" dirty="0">
                <a:solidFill>
                  <a:srgbClr val="242424"/>
                </a:solidFill>
                <a:latin typeface="Arial"/>
                <a:cs typeface="Arial"/>
              </a:rPr>
              <a:t> </a:t>
            </a:r>
            <a:r>
              <a:rPr sz="997" b="1" dirty="0">
                <a:solidFill>
                  <a:srgbClr val="242424"/>
                </a:solidFill>
                <a:latin typeface="Arial"/>
                <a:cs typeface="Arial"/>
              </a:rPr>
              <a:t>de</a:t>
            </a:r>
            <a:r>
              <a:rPr sz="997" b="1" spc="-18" dirty="0">
                <a:solidFill>
                  <a:srgbClr val="242424"/>
                </a:solidFill>
                <a:latin typeface="Arial"/>
                <a:cs typeface="Arial"/>
              </a:rPr>
              <a:t> </a:t>
            </a:r>
            <a:r>
              <a:rPr sz="997" b="1" spc="-27" dirty="0">
                <a:solidFill>
                  <a:srgbClr val="242424"/>
                </a:solidFill>
                <a:latin typeface="Arial"/>
                <a:cs typeface="Arial"/>
              </a:rPr>
              <a:t>Resiliência</a:t>
            </a:r>
            <a:r>
              <a:rPr sz="997" b="1" spc="-18" dirty="0">
                <a:solidFill>
                  <a:srgbClr val="242424"/>
                </a:solidFill>
                <a:latin typeface="Arial"/>
                <a:cs typeface="Arial"/>
              </a:rPr>
              <a:t> nas</a:t>
            </a:r>
            <a:r>
              <a:rPr sz="997" b="1" spc="-23" dirty="0">
                <a:solidFill>
                  <a:srgbClr val="242424"/>
                </a:solidFill>
                <a:latin typeface="Arial"/>
                <a:cs typeface="Arial"/>
              </a:rPr>
              <a:t> </a:t>
            </a:r>
            <a:r>
              <a:rPr sz="997" b="1" dirty="0">
                <a:solidFill>
                  <a:srgbClr val="242424"/>
                </a:solidFill>
                <a:latin typeface="Arial"/>
                <a:cs typeface="Arial"/>
              </a:rPr>
              <a:t>Cidades</a:t>
            </a:r>
            <a:r>
              <a:rPr sz="997" b="1" spc="-18"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a:p>
            <a:pPr>
              <a:lnSpc>
                <a:spcPct val="100000"/>
              </a:lnSpc>
            </a:pPr>
            <a:endParaRPr sz="1179">
              <a:latin typeface="Arial"/>
              <a:cs typeface="Arial"/>
            </a:endParaRPr>
          </a:p>
          <a:p>
            <a:pPr>
              <a:spcBef>
                <a:spcPts val="36"/>
              </a:spcBef>
            </a:pPr>
            <a:endParaRPr sz="1134">
              <a:latin typeface="Arial"/>
              <a:cs typeface="Arial"/>
            </a:endParaRPr>
          </a:p>
          <a:p>
            <a:pPr marL="11516"/>
            <a:r>
              <a:rPr sz="997" b="1" dirty="0">
                <a:solidFill>
                  <a:srgbClr val="242424"/>
                </a:solidFill>
                <a:latin typeface="Arial"/>
                <a:cs typeface="Arial"/>
              </a:rPr>
              <a:t>Gerir</a:t>
            </a:r>
            <a:r>
              <a:rPr sz="997" b="1" spc="-63" dirty="0">
                <a:solidFill>
                  <a:srgbClr val="242424"/>
                </a:solidFill>
                <a:latin typeface="Arial"/>
                <a:cs typeface="Arial"/>
              </a:rPr>
              <a:t> </a:t>
            </a:r>
            <a:r>
              <a:rPr sz="997" b="1" spc="-9" dirty="0">
                <a:solidFill>
                  <a:srgbClr val="242424"/>
                </a:solidFill>
                <a:latin typeface="Arial"/>
                <a:cs typeface="Arial"/>
              </a:rPr>
              <a:t>Crises</a:t>
            </a:r>
            <a:endParaRPr sz="997">
              <a:latin typeface="Arial"/>
              <a:cs typeface="Arial"/>
            </a:endParaRPr>
          </a:p>
        </p:txBody>
      </p:sp>
      <p:sp>
        <p:nvSpPr>
          <p:cNvPr id="18" name="object 18"/>
          <p:cNvSpPr txBox="1"/>
          <p:nvPr/>
        </p:nvSpPr>
        <p:spPr>
          <a:xfrm>
            <a:off x="3947322" y="4883121"/>
            <a:ext cx="4576607" cy="165068"/>
          </a:xfrm>
          <a:prstGeom prst="rect">
            <a:avLst/>
          </a:prstGeom>
        </p:spPr>
        <p:txBody>
          <a:bodyPr vert="horz" wrap="square" lIns="0" tIns="11516" rIns="0" bIns="0" rtlCol="0">
            <a:spAutoFit/>
          </a:bodyPr>
          <a:lstStyle/>
          <a:p>
            <a:pPr marL="11516">
              <a:spcBef>
                <a:spcPts val="91"/>
              </a:spcBef>
            </a:pPr>
            <a:r>
              <a:rPr sz="997" b="1" dirty="0">
                <a:solidFill>
                  <a:srgbClr val="242424"/>
                </a:solidFill>
                <a:latin typeface="Arial"/>
                <a:cs typeface="Arial"/>
              </a:rPr>
              <a:t>Melhorar</a:t>
            </a:r>
            <a:r>
              <a:rPr sz="997" b="1" spc="-23" dirty="0">
                <a:solidFill>
                  <a:srgbClr val="242424"/>
                </a:solidFill>
                <a:latin typeface="Arial"/>
                <a:cs typeface="Arial"/>
              </a:rPr>
              <a:t> </a:t>
            </a:r>
            <a:r>
              <a:rPr sz="997" b="1" spc="54" dirty="0">
                <a:solidFill>
                  <a:srgbClr val="242424"/>
                </a:solidFill>
                <a:latin typeface="Arial"/>
                <a:cs typeface="Arial"/>
              </a:rPr>
              <a:t>a</a:t>
            </a:r>
            <a:r>
              <a:rPr sz="997" b="1" spc="-23" dirty="0">
                <a:solidFill>
                  <a:srgbClr val="242424"/>
                </a:solidFill>
                <a:latin typeface="Arial"/>
                <a:cs typeface="Arial"/>
              </a:rPr>
              <a:t> </a:t>
            </a:r>
            <a:r>
              <a:rPr sz="997" b="1" spc="-9" dirty="0">
                <a:solidFill>
                  <a:srgbClr val="242424"/>
                </a:solidFill>
                <a:latin typeface="Arial"/>
                <a:cs typeface="Arial"/>
              </a:rPr>
              <a:t>resiliência</a:t>
            </a:r>
            <a:r>
              <a:rPr sz="997" b="1" spc="-23" dirty="0">
                <a:solidFill>
                  <a:srgbClr val="242424"/>
                </a:solidFill>
                <a:latin typeface="Arial"/>
                <a:cs typeface="Arial"/>
              </a:rPr>
              <a:t> </a:t>
            </a:r>
            <a:r>
              <a:rPr sz="997" b="1" dirty="0">
                <a:solidFill>
                  <a:srgbClr val="242424"/>
                </a:solidFill>
                <a:latin typeface="Arial"/>
                <a:cs typeface="Arial"/>
              </a:rPr>
              <a:t>das</a:t>
            </a:r>
            <a:r>
              <a:rPr sz="997" b="1" spc="-18" dirty="0">
                <a:solidFill>
                  <a:srgbClr val="242424"/>
                </a:solidFill>
                <a:latin typeface="Arial"/>
                <a:cs typeface="Arial"/>
              </a:rPr>
              <a:t> </a:t>
            </a:r>
            <a:r>
              <a:rPr sz="997" b="1" dirty="0">
                <a:solidFill>
                  <a:srgbClr val="242424"/>
                </a:solidFill>
                <a:latin typeface="Arial"/>
                <a:cs typeface="Arial"/>
              </a:rPr>
              <a:t>Cidades</a:t>
            </a:r>
            <a:r>
              <a:rPr sz="997" b="1" spc="-23" dirty="0">
                <a:solidFill>
                  <a:srgbClr val="242424"/>
                </a:solidFill>
                <a:latin typeface="Arial"/>
                <a:cs typeface="Arial"/>
              </a:rPr>
              <a:t> </a:t>
            </a:r>
            <a:r>
              <a:rPr sz="997" b="1" spc="-18" dirty="0">
                <a:solidFill>
                  <a:srgbClr val="242424"/>
                </a:solidFill>
                <a:latin typeface="Arial"/>
                <a:cs typeface="Arial"/>
              </a:rPr>
              <a:t>utilizando</a:t>
            </a:r>
            <a:r>
              <a:rPr sz="997" b="1" spc="-23" dirty="0">
                <a:solidFill>
                  <a:srgbClr val="242424"/>
                </a:solidFill>
                <a:latin typeface="Arial"/>
                <a:cs typeface="Arial"/>
              </a:rPr>
              <a:t> </a:t>
            </a:r>
            <a:r>
              <a:rPr sz="997" b="1" spc="-9" dirty="0">
                <a:solidFill>
                  <a:srgbClr val="242424"/>
                </a:solidFill>
                <a:latin typeface="Arial"/>
                <a:cs typeface="Arial"/>
              </a:rPr>
              <a:t>ferramentas</a:t>
            </a:r>
            <a:r>
              <a:rPr sz="997" b="1" spc="-23" dirty="0">
                <a:solidFill>
                  <a:srgbClr val="242424"/>
                </a:solidFill>
                <a:latin typeface="Arial"/>
                <a:cs typeface="Arial"/>
              </a:rPr>
              <a:t> </a:t>
            </a:r>
            <a:r>
              <a:rPr sz="997" b="1" dirty="0">
                <a:solidFill>
                  <a:srgbClr val="242424"/>
                </a:solidFill>
                <a:latin typeface="Arial"/>
                <a:cs typeface="Arial"/>
              </a:rPr>
              <a:t>e</a:t>
            </a:r>
            <a:r>
              <a:rPr sz="997" b="1" spc="-18" dirty="0">
                <a:solidFill>
                  <a:srgbClr val="242424"/>
                </a:solidFill>
                <a:latin typeface="Arial"/>
                <a:cs typeface="Arial"/>
              </a:rPr>
              <a:t> </a:t>
            </a:r>
            <a:r>
              <a:rPr sz="997" b="1" spc="-36" dirty="0">
                <a:solidFill>
                  <a:srgbClr val="242424"/>
                </a:solidFill>
                <a:latin typeface="Arial"/>
                <a:cs typeface="Arial"/>
              </a:rPr>
              <a:t>serviços</a:t>
            </a:r>
            <a:r>
              <a:rPr sz="997" b="1" spc="-23" dirty="0">
                <a:solidFill>
                  <a:srgbClr val="242424"/>
                </a:solidFill>
                <a:latin typeface="Arial"/>
                <a:cs typeface="Arial"/>
              </a:rPr>
              <a:t> </a:t>
            </a:r>
            <a:r>
              <a:rPr sz="997" b="1" spc="-9" dirty="0">
                <a:solidFill>
                  <a:srgbClr val="242424"/>
                </a:solidFill>
                <a:latin typeface="Arial"/>
                <a:cs typeface="Arial"/>
              </a:rPr>
              <a:t>digitais</a:t>
            </a:r>
            <a:endParaRPr sz="997">
              <a:latin typeface="Arial"/>
              <a:cs typeface="Arial"/>
            </a:endParaRPr>
          </a:p>
        </p:txBody>
      </p:sp>
      <p:sp>
        <p:nvSpPr>
          <p:cNvPr id="19" name="object 19"/>
          <p:cNvSpPr txBox="1"/>
          <p:nvPr/>
        </p:nvSpPr>
        <p:spPr>
          <a:xfrm>
            <a:off x="1857964" y="5377782"/>
            <a:ext cx="93858" cy="165068"/>
          </a:xfrm>
          <a:prstGeom prst="rect">
            <a:avLst/>
          </a:prstGeom>
        </p:spPr>
        <p:txBody>
          <a:bodyPr vert="horz" wrap="square" lIns="0" tIns="11516" rIns="0" bIns="0" rtlCol="0">
            <a:spAutoFit/>
          </a:bodyPr>
          <a:lstStyle/>
          <a:p>
            <a:pPr marL="11516">
              <a:spcBef>
                <a:spcPts val="91"/>
              </a:spcBef>
            </a:pPr>
            <a:r>
              <a:rPr sz="997" b="1" spc="-5" dirty="0">
                <a:solidFill>
                  <a:srgbClr val="242424"/>
                </a:solidFill>
                <a:latin typeface="Arial"/>
                <a:cs typeface="Arial"/>
              </a:rPr>
              <a:t>8</a:t>
            </a:r>
            <a:endParaRPr sz="997">
              <a:latin typeface="Arial"/>
              <a:cs typeface="Arial"/>
            </a:endParaRPr>
          </a:p>
        </p:txBody>
      </p:sp>
      <p:sp>
        <p:nvSpPr>
          <p:cNvPr id="20" name="object 20"/>
          <p:cNvSpPr txBox="1"/>
          <p:nvPr/>
        </p:nvSpPr>
        <p:spPr>
          <a:xfrm>
            <a:off x="2748084" y="5377782"/>
            <a:ext cx="686376"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18/05/2023</a:t>
            </a:r>
            <a:endParaRPr sz="997">
              <a:latin typeface="Arial"/>
              <a:cs typeface="Arial"/>
            </a:endParaRPr>
          </a:p>
        </p:txBody>
      </p:sp>
      <p:sp>
        <p:nvSpPr>
          <p:cNvPr id="21" name="object 21"/>
          <p:cNvSpPr txBox="1"/>
          <p:nvPr/>
        </p:nvSpPr>
        <p:spPr>
          <a:xfrm>
            <a:off x="3947323" y="5377782"/>
            <a:ext cx="847029" cy="165068"/>
          </a:xfrm>
          <a:prstGeom prst="rect">
            <a:avLst/>
          </a:prstGeom>
        </p:spPr>
        <p:txBody>
          <a:bodyPr vert="horz" wrap="square" lIns="0" tIns="11516" rIns="0" bIns="0" rtlCol="0">
            <a:spAutoFit/>
          </a:bodyPr>
          <a:lstStyle/>
          <a:p>
            <a:pPr marL="11516">
              <a:spcBef>
                <a:spcPts val="91"/>
              </a:spcBef>
            </a:pPr>
            <a:r>
              <a:rPr sz="997" b="1" spc="-36" dirty="0">
                <a:solidFill>
                  <a:srgbClr val="242424"/>
                </a:solidFill>
                <a:latin typeface="Arial"/>
                <a:cs typeface="Arial"/>
              </a:rPr>
              <a:t>Projeto</a:t>
            </a:r>
            <a:r>
              <a:rPr sz="997" b="1" spc="-23" dirty="0">
                <a:solidFill>
                  <a:srgbClr val="242424"/>
                </a:solidFill>
                <a:latin typeface="Arial"/>
                <a:cs typeface="Arial"/>
              </a:rPr>
              <a:t> </a:t>
            </a:r>
            <a:r>
              <a:rPr sz="997" b="1" spc="-27" dirty="0">
                <a:solidFill>
                  <a:srgbClr val="242424"/>
                </a:solidFill>
                <a:latin typeface="Arial"/>
                <a:cs typeface="Arial"/>
              </a:rPr>
              <a:t>Final</a:t>
            </a:r>
            <a:r>
              <a:rPr sz="997" b="1" spc="-23" dirty="0">
                <a:solidFill>
                  <a:srgbClr val="242424"/>
                </a:solidFill>
                <a:latin typeface="Arial"/>
                <a:cs typeface="Arial"/>
              </a:rPr>
              <a:t> </a:t>
            </a:r>
            <a:r>
              <a:rPr sz="997" b="1" spc="-45" dirty="0">
                <a:solidFill>
                  <a:srgbClr val="242424"/>
                </a:solidFill>
                <a:latin typeface="Arial"/>
                <a:cs typeface="Arial"/>
              </a:rPr>
              <a:t>2</a:t>
            </a:r>
            <a:endParaRPr sz="997">
              <a:latin typeface="Arial"/>
              <a:cs typeface="Arial"/>
            </a:endParaRPr>
          </a:p>
        </p:txBody>
      </p:sp>
      <p:grpSp>
        <p:nvGrpSpPr>
          <p:cNvPr id="22" name="object 22"/>
          <p:cNvGrpSpPr/>
          <p:nvPr/>
        </p:nvGrpSpPr>
        <p:grpSpPr>
          <a:xfrm>
            <a:off x="1438959" y="1729003"/>
            <a:ext cx="8625763" cy="3992726"/>
            <a:chOff x="755775" y="2365485"/>
            <a:chExt cx="9512300" cy="4403090"/>
          </a:xfrm>
        </p:grpSpPr>
        <p:sp>
          <p:nvSpPr>
            <p:cNvPr id="23" name="object 23"/>
            <p:cNvSpPr/>
            <p:nvPr/>
          </p:nvSpPr>
          <p:spPr>
            <a:xfrm>
              <a:off x="1787816" y="2365485"/>
              <a:ext cx="0" cy="584200"/>
            </a:xfrm>
            <a:custGeom>
              <a:avLst/>
              <a:gdLst/>
              <a:ahLst/>
              <a:cxnLst/>
              <a:rect l="l" t="t" r="r" b="b"/>
              <a:pathLst>
                <a:path h="584200">
                  <a:moveTo>
                    <a:pt x="0" y="0"/>
                  </a:moveTo>
                  <a:lnTo>
                    <a:pt x="0" y="584051"/>
                  </a:lnTo>
                </a:path>
              </a:pathLst>
            </a:custGeom>
            <a:ln w="9522">
              <a:solidFill>
                <a:srgbClr val="242424"/>
              </a:solidFill>
              <a:prstDash val="dash"/>
            </a:ln>
          </p:spPr>
          <p:txBody>
            <a:bodyPr wrap="square" lIns="0" tIns="0" rIns="0" bIns="0" rtlCol="0"/>
            <a:lstStyle/>
            <a:p>
              <a:endParaRPr sz="1632"/>
            </a:p>
          </p:txBody>
        </p:sp>
        <p:sp>
          <p:nvSpPr>
            <p:cNvPr id="24" name="object 24"/>
            <p:cNvSpPr/>
            <p:nvPr/>
          </p:nvSpPr>
          <p:spPr>
            <a:xfrm>
              <a:off x="3367991" y="2365485"/>
              <a:ext cx="0" cy="584200"/>
            </a:xfrm>
            <a:custGeom>
              <a:avLst/>
              <a:gdLst/>
              <a:ahLst/>
              <a:cxnLst/>
              <a:rect l="l" t="t" r="r" b="b"/>
              <a:pathLst>
                <a:path h="584200">
                  <a:moveTo>
                    <a:pt x="0" y="0"/>
                  </a:moveTo>
                  <a:lnTo>
                    <a:pt x="0" y="584051"/>
                  </a:lnTo>
                </a:path>
              </a:pathLst>
            </a:custGeom>
            <a:ln w="9522">
              <a:solidFill>
                <a:srgbClr val="242424"/>
              </a:solidFill>
              <a:prstDash val="dash"/>
            </a:ln>
          </p:spPr>
          <p:txBody>
            <a:bodyPr wrap="square" lIns="0" tIns="0" rIns="0" bIns="0" rtlCol="0"/>
            <a:lstStyle/>
            <a:p>
              <a:endParaRPr sz="1632"/>
            </a:p>
          </p:txBody>
        </p:sp>
        <p:sp>
          <p:nvSpPr>
            <p:cNvPr id="25" name="object 25"/>
            <p:cNvSpPr/>
            <p:nvPr/>
          </p:nvSpPr>
          <p:spPr>
            <a:xfrm>
              <a:off x="1787816" y="2949537"/>
              <a:ext cx="0" cy="1010919"/>
            </a:xfrm>
            <a:custGeom>
              <a:avLst/>
              <a:gdLst/>
              <a:ahLst/>
              <a:cxnLst/>
              <a:rect l="l" t="t" r="r" b="b"/>
              <a:pathLst>
                <a:path h="1010920">
                  <a:moveTo>
                    <a:pt x="0" y="0"/>
                  </a:moveTo>
                  <a:lnTo>
                    <a:pt x="0" y="1010473"/>
                  </a:lnTo>
                </a:path>
              </a:pathLst>
            </a:custGeom>
            <a:ln w="9522">
              <a:solidFill>
                <a:srgbClr val="242424"/>
              </a:solidFill>
              <a:prstDash val="sysDash"/>
            </a:ln>
          </p:spPr>
          <p:txBody>
            <a:bodyPr wrap="square" lIns="0" tIns="0" rIns="0" bIns="0" rtlCol="0"/>
            <a:lstStyle/>
            <a:p>
              <a:endParaRPr sz="1632"/>
            </a:p>
          </p:txBody>
        </p:sp>
        <p:sp>
          <p:nvSpPr>
            <p:cNvPr id="26" name="object 26"/>
            <p:cNvSpPr/>
            <p:nvPr/>
          </p:nvSpPr>
          <p:spPr>
            <a:xfrm>
              <a:off x="1783054" y="4011993"/>
              <a:ext cx="9525" cy="1115060"/>
            </a:xfrm>
            <a:custGeom>
              <a:avLst/>
              <a:gdLst/>
              <a:ahLst/>
              <a:cxnLst/>
              <a:rect l="l" t="t" r="r" b="b"/>
              <a:pathLst>
                <a:path w="9525" h="1115060">
                  <a:moveTo>
                    <a:pt x="9512" y="1091006"/>
                  </a:moveTo>
                  <a:lnTo>
                    <a:pt x="0" y="1091006"/>
                  </a:lnTo>
                  <a:lnTo>
                    <a:pt x="0" y="1114818"/>
                  </a:lnTo>
                  <a:lnTo>
                    <a:pt x="9512" y="1114818"/>
                  </a:lnTo>
                  <a:lnTo>
                    <a:pt x="9512" y="1091006"/>
                  </a:lnTo>
                  <a:close/>
                </a:path>
                <a:path w="9525" h="1115060">
                  <a:moveTo>
                    <a:pt x="9512" y="981900"/>
                  </a:moveTo>
                  <a:lnTo>
                    <a:pt x="0" y="981900"/>
                  </a:lnTo>
                  <a:lnTo>
                    <a:pt x="0" y="1039037"/>
                  </a:lnTo>
                  <a:lnTo>
                    <a:pt x="9512" y="1039037"/>
                  </a:lnTo>
                  <a:lnTo>
                    <a:pt x="9512" y="981900"/>
                  </a:lnTo>
                  <a:close/>
                </a:path>
                <a:path w="9525" h="1115060">
                  <a:moveTo>
                    <a:pt x="9512" y="872807"/>
                  </a:moveTo>
                  <a:lnTo>
                    <a:pt x="0" y="872807"/>
                  </a:lnTo>
                  <a:lnTo>
                    <a:pt x="0" y="929944"/>
                  </a:lnTo>
                  <a:lnTo>
                    <a:pt x="9512" y="929944"/>
                  </a:lnTo>
                  <a:lnTo>
                    <a:pt x="9512" y="872807"/>
                  </a:lnTo>
                  <a:close/>
                </a:path>
                <a:path w="9525" h="1115060">
                  <a:moveTo>
                    <a:pt x="9512" y="763701"/>
                  </a:moveTo>
                  <a:lnTo>
                    <a:pt x="0" y="763701"/>
                  </a:lnTo>
                  <a:lnTo>
                    <a:pt x="0" y="820839"/>
                  </a:lnTo>
                  <a:lnTo>
                    <a:pt x="9512" y="820839"/>
                  </a:lnTo>
                  <a:lnTo>
                    <a:pt x="9512" y="763701"/>
                  </a:lnTo>
                  <a:close/>
                </a:path>
                <a:path w="9525" h="1115060">
                  <a:moveTo>
                    <a:pt x="9512" y="654608"/>
                  </a:moveTo>
                  <a:lnTo>
                    <a:pt x="0" y="654608"/>
                  </a:lnTo>
                  <a:lnTo>
                    <a:pt x="0" y="711733"/>
                  </a:lnTo>
                  <a:lnTo>
                    <a:pt x="9512" y="711733"/>
                  </a:lnTo>
                  <a:lnTo>
                    <a:pt x="9512" y="654608"/>
                  </a:lnTo>
                  <a:close/>
                </a:path>
                <a:path w="9525" h="1115060">
                  <a:moveTo>
                    <a:pt x="9512" y="574065"/>
                  </a:moveTo>
                  <a:lnTo>
                    <a:pt x="0" y="574065"/>
                  </a:lnTo>
                  <a:lnTo>
                    <a:pt x="0" y="602640"/>
                  </a:lnTo>
                  <a:lnTo>
                    <a:pt x="9512" y="602640"/>
                  </a:lnTo>
                  <a:lnTo>
                    <a:pt x="9512" y="574065"/>
                  </a:lnTo>
                  <a:close/>
                </a:path>
                <a:path w="9525" h="1115060">
                  <a:moveTo>
                    <a:pt x="9512" y="0"/>
                  </a:moveTo>
                  <a:lnTo>
                    <a:pt x="0" y="0"/>
                  </a:lnTo>
                  <a:lnTo>
                    <a:pt x="0" y="23799"/>
                  </a:lnTo>
                  <a:lnTo>
                    <a:pt x="9512" y="23799"/>
                  </a:lnTo>
                  <a:lnTo>
                    <a:pt x="9512" y="0"/>
                  </a:lnTo>
                  <a:close/>
                </a:path>
              </a:pathLst>
            </a:custGeom>
            <a:solidFill>
              <a:srgbClr val="242424"/>
            </a:solidFill>
          </p:spPr>
          <p:txBody>
            <a:bodyPr wrap="square" lIns="0" tIns="0" rIns="0" bIns="0" rtlCol="0"/>
            <a:lstStyle/>
            <a:p>
              <a:endParaRPr sz="1632"/>
            </a:p>
          </p:txBody>
        </p:sp>
        <p:sp>
          <p:nvSpPr>
            <p:cNvPr id="27" name="object 27"/>
            <p:cNvSpPr/>
            <p:nvPr/>
          </p:nvSpPr>
          <p:spPr>
            <a:xfrm>
              <a:off x="1787816" y="5677066"/>
              <a:ext cx="0" cy="465455"/>
            </a:xfrm>
            <a:custGeom>
              <a:avLst/>
              <a:gdLst/>
              <a:ahLst/>
              <a:cxnLst/>
              <a:rect l="l" t="t" r="r" b="b"/>
              <a:pathLst>
                <a:path h="465454">
                  <a:moveTo>
                    <a:pt x="0" y="0"/>
                  </a:moveTo>
                  <a:lnTo>
                    <a:pt x="0" y="464967"/>
                  </a:lnTo>
                </a:path>
              </a:pathLst>
            </a:custGeom>
            <a:ln w="9522">
              <a:solidFill>
                <a:srgbClr val="242424"/>
              </a:solidFill>
              <a:prstDash val="sysDash"/>
            </a:ln>
          </p:spPr>
          <p:txBody>
            <a:bodyPr wrap="square" lIns="0" tIns="0" rIns="0" bIns="0" rtlCol="0"/>
            <a:lstStyle/>
            <a:p>
              <a:endParaRPr sz="1632"/>
            </a:p>
          </p:txBody>
        </p:sp>
        <p:sp>
          <p:nvSpPr>
            <p:cNvPr id="28" name="object 28"/>
            <p:cNvSpPr/>
            <p:nvPr/>
          </p:nvSpPr>
          <p:spPr>
            <a:xfrm>
              <a:off x="1783054" y="2949549"/>
              <a:ext cx="1590040" cy="3268345"/>
            </a:xfrm>
            <a:custGeom>
              <a:avLst/>
              <a:gdLst/>
              <a:ahLst/>
              <a:cxnLst/>
              <a:rect l="l" t="t" r="r" b="b"/>
              <a:pathLst>
                <a:path w="1590039" h="3268345">
                  <a:moveTo>
                    <a:pt x="9512" y="3244456"/>
                  </a:moveTo>
                  <a:lnTo>
                    <a:pt x="0" y="3244456"/>
                  </a:lnTo>
                  <a:lnTo>
                    <a:pt x="0" y="3268268"/>
                  </a:lnTo>
                  <a:lnTo>
                    <a:pt x="9512" y="3268268"/>
                  </a:lnTo>
                  <a:lnTo>
                    <a:pt x="9512" y="3244456"/>
                  </a:lnTo>
                  <a:close/>
                </a:path>
                <a:path w="1590039" h="3268345">
                  <a:moveTo>
                    <a:pt x="1589697" y="516928"/>
                  </a:moveTo>
                  <a:lnTo>
                    <a:pt x="1580172" y="516928"/>
                  </a:lnTo>
                  <a:lnTo>
                    <a:pt x="1580172" y="540740"/>
                  </a:lnTo>
                  <a:lnTo>
                    <a:pt x="1589697" y="540740"/>
                  </a:lnTo>
                  <a:lnTo>
                    <a:pt x="1589697" y="516928"/>
                  </a:lnTo>
                  <a:close/>
                </a:path>
                <a:path w="1590039" h="3268345">
                  <a:moveTo>
                    <a:pt x="1589697" y="407822"/>
                  </a:moveTo>
                  <a:lnTo>
                    <a:pt x="1580172" y="407822"/>
                  </a:lnTo>
                  <a:lnTo>
                    <a:pt x="1580172" y="464959"/>
                  </a:lnTo>
                  <a:lnTo>
                    <a:pt x="1589697" y="464959"/>
                  </a:lnTo>
                  <a:lnTo>
                    <a:pt x="1589697" y="407822"/>
                  </a:lnTo>
                  <a:close/>
                </a:path>
                <a:path w="1590039" h="3268345">
                  <a:moveTo>
                    <a:pt x="1589697" y="298729"/>
                  </a:moveTo>
                  <a:lnTo>
                    <a:pt x="1580172" y="298729"/>
                  </a:lnTo>
                  <a:lnTo>
                    <a:pt x="1580172" y="355866"/>
                  </a:lnTo>
                  <a:lnTo>
                    <a:pt x="1589697" y="355866"/>
                  </a:lnTo>
                  <a:lnTo>
                    <a:pt x="1589697" y="298729"/>
                  </a:lnTo>
                  <a:close/>
                </a:path>
                <a:path w="1590039" h="3268345">
                  <a:moveTo>
                    <a:pt x="1589697" y="189623"/>
                  </a:moveTo>
                  <a:lnTo>
                    <a:pt x="1580172" y="189623"/>
                  </a:lnTo>
                  <a:lnTo>
                    <a:pt x="1580172" y="246761"/>
                  </a:lnTo>
                  <a:lnTo>
                    <a:pt x="1589697" y="246761"/>
                  </a:lnTo>
                  <a:lnTo>
                    <a:pt x="1589697" y="189623"/>
                  </a:lnTo>
                  <a:close/>
                </a:path>
                <a:path w="1590039" h="3268345">
                  <a:moveTo>
                    <a:pt x="1589697" y="80530"/>
                  </a:moveTo>
                  <a:lnTo>
                    <a:pt x="1580172" y="80530"/>
                  </a:lnTo>
                  <a:lnTo>
                    <a:pt x="1580172" y="137668"/>
                  </a:lnTo>
                  <a:lnTo>
                    <a:pt x="1589697" y="137668"/>
                  </a:lnTo>
                  <a:lnTo>
                    <a:pt x="1589697" y="80530"/>
                  </a:lnTo>
                  <a:close/>
                </a:path>
                <a:path w="1590039" h="3268345">
                  <a:moveTo>
                    <a:pt x="1589697" y="0"/>
                  </a:moveTo>
                  <a:lnTo>
                    <a:pt x="1580172" y="0"/>
                  </a:lnTo>
                  <a:lnTo>
                    <a:pt x="1580172" y="28562"/>
                  </a:lnTo>
                  <a:lnTo>
                    <a:pt x="1589697" y="28562"/>
                  </a:lnTo>
                  <a:lnTo>
                    <a:pt x="1589697" y="0"/>
                  </a:lnTo>
                  <a:close/>
                </a:path>
              </a:pathLst>
            </a:custGeom>
            <a:solidFill>
              <a:srgbClr val="242424"/>
            </a:solidFill>
          </p:spPr>
          <p:txBody>
            <a:bodyPr wrap="square" lIns="0" tIns="0" rIns="0" bIns="0" rtlCol="0"/>
            <a:lstStyle/>
            <a:p>
              <a:endParaRPr sz="1632"/>
            </a:p>
          </p:txBody>
        </p:sp>
        <p:sp>
          <p:nvSpPr>
            <p:cNvPr id="29" name="object 29"/>
            <p:cNvSpPr/>
            <p:nvPr/>
          </p:nvSpPr>
          <p:spPr>
            <a:xfrm>
              <a:off x="1787816" y="4045309"/>
              <a:ext cx="0" cy="2722880"/>
            </a:xfrm>
            <a:custGeom>
              <a:avLst/>
              <a:gdLst/>
              <a:ahLst/>
              <a:cxnLst/>
              <a:rect l="l" t="t" r="r" b="b"/>
              <a:pathLst>
                <a:path h="2722879">
                  <a:moveTo>
                    <a:pt x="0" y="0"/>
                  </a:moveTo>
                  <a:lnTo>
                    <a:pt x="0" y="540744"/>
                  </a:lnTo>
                </a:path>
                <a:path h="2722879">
                  <a:moveTo>
                    <a:pt x="0" y="1091011"/>
                  </a:moveTo>
                  <a:lnTo>
                    <a:pt x="0" y="1631756"/>
                  </a:lnTo>
                </a:path>
                <a:path h="2722879">
                  <a:moveTo>
                    <a:pt x="0" y="2182023"/>
                  </a:moveTo>
                  <a:lnTo>
                    <a:pt x="0" y="2722768"/>
                  </a:lnTo>
                </a:path>
              </a:pathLst>
            </a:custGeom>
            <a:ln w="9522">
              <a:solidFill>
                <a:srgbClr val="242424"/>
              </a:solidFill>
              <a:prstDash val="sysDashDot"/>
            </a:ln>
          </p:spPr>
          <p:txBody>
            <a:bodyPr wrap="square" lIns="0" tIns="0" rIns="0" bIns="0" rtlCol="0"/>
            <a:lstStyle/>
            <a:p>
              <a:endParaRPr sz="1632"/>
            </a:p>
          </p:txBody>
        </p:sp>
        <p:sp>
          <p:nvSpPr>
            <p:cNvPr id="30" name="object 30"/>
            <p:cNvSpPr/>
            <p:nvPr/>
          </p:nvSpPr>
          <p:spPr>
            <a:xfrm>
              <a:off x="3367991" y="3499804"/>
              <a:ext cx="0" cy="460375"/>
            </a:xfrm>
            <a:custGeom>
              <a:avLst/>
              <a:gdLst/>
              <a:ahLst/>
              <a:cxnLst/>
              <a:rect l="l" t="t" r="r" b="b"/>
              <a:pathLst>
                <a:path h="460375">
                  <a:moveTo>
                    <a:pt x="0" y="0"/>
                  </a:moveTo>
                  <a:lnTo>
                    <a:pt x="0" y="460206"/>
                  </a:lnTo>
                </a:path>
              </a:pathLst>
            </a:custGeom>
            <a:ln w="9522">
              <a:solidFill>
                <a:srgbClr val="242424"/>
              </a:solidFill>
              <a:prstDash val="sysDash"/>
            </a:ln>
          </p:spPr>
          <p:txBody>
            <a:bodyPr wrap="square" lIns="0" tIns="0" rIns="0" bIns="0" rtlCol="0"/>
            <a:lstStyle/>
            <a:p>
              <a:endParaRPr sz="1632"/>
            </a:p>
          </p:txBody>
        </p:sp>
        <p:sp>
          <p:nvSpPr>
            <p:cNvPr id="31" name="object 31"/>
            <p:cNvSpPr/>
            <p:nvPr/>
          </p:nvSpPr>
          <p:spPr>
            <a:xfrm>
              <a:off x="3363226" y="4011993"/>
              <a:ext cx="9525" cy="2756535"/>
            </a:xfrm>
            <a:custGeom>
              <a:avLst/>
              <a:gdLst/>
              <a:ahLst/>
              <a:cxnLst/>
              <a:rect l="l" t="t" r="r" b="b"/>
              <a:pathLst>
                <a:path w="9525" h="2756534">
                  <a:moveTo>
                    <a:pt x="9525" y="2727528"/>
                  </a:moveTo>
                  <a:lnTo>
                    <a:pt x="0" y="2727528"/>
                  </a:lnTo>
                  <a:lnTo>
                    <a:pt x="0" y="2756090"/>
                  </a:lnTo>
                  <a:lnTo>
                    <a:pt x="9525" y="2756090"/>
                  </a:lnTo>
                  <a:lnTo>
                    <a:pt x="9525" y="2727528"/>
                  </a:lnTo>
                  <a:close/>
                </a:path>
                <a:path w="9525" h="2756534">
                  <a:moveTo>
                    <a:pt x="9525" y="2618422"/>
                  </a:moveTo>
                  <a:lnTo>
                    <a:pt x="0" y="2618422"/>
                  </a:lnTo>
                  <a:lnTo>
                    <a:pt x="0" y="2675547"/>
                  </a:lnTo>
                  <a:lnTo>
                    <a:pt x="9525" y="2675547"/>
                  </a:lnTo>
                  <a:lnTo>
                    <a:pt x="9525" y="2618422"/>
                  </a:lnTo>
                  <a:close/>
                </a:path>
                <a:path w="9525" h="2756534">
                  <a:moveTo>
                    <a:pt x="9525" y="2509329"/>
                  </a:moveTo>
                  <a:lnTo>
                    <a:pt x="0" y="2509329"/>
                  </a:lnTo>
                  <a:lnTo>
                    <a:pt x="0" y="2566454"/>
                  </a:lnTo>
                  <a:lnTo>
                    <a:pt x="9525" y="2566454"/>
                  </a:lnTo>
                  <a:lnTo>
                    <a:pt x="9525" y="2509329"/>
                  </a:lnTo>
                  <a:close/>
                </a:path>
                <a:path w="9525" h="2756534">
                  <a:moveTo>
                    <a:pt x="9525" y="2400223"/>
                  </a:moveTo>
                  <a:lnTo>
                    <a:pt x="0" y="2400223"/>
                  </a:lnTo>
                  <a:lnTo>
                    <a:pt x="0" y="2457348"/>
                  </a:lnTo>
                  <a:lnTo>
                    <a:pt x="9525" y="2457348"/>
                  </a:lnTo>
                  <a:lnTo>
                    <a:pt x="9525" y="2400223"/>
                  </a:lnTo>
                  <a:close/>
                </a:path>
                <a:path w="9525" h="2756534">
                  <a:moveTo>
                    <a:pt x="9525" y="2291118"/>
                  </a:moveTo>
                  <a:lnTo>
                    <a:pt x="0" y="2291118"/>
                  </a:lnTo>
                  <a:lnTo>
                    <a:pt x="0" y="2348255"/>
                  </a:lnTo>
                  <a:lnTo>
                    <a:pt x="9525" y="2348255"/>
                  </a:lnTo>
                  <a:lnTo>
                    <a:pt x="9525" y="2291118"/>
                  </a:lnTo>
                  <a:close/>
                </a:path>
                <a:path w="9525" h="2756534">
                  <a:moveTo>
                    <a:pt x="9525" y="2215350"/>
                  </a:moveTo>
                  <a:lnTo>
                    <a:pt x="0" y="2215350"/>
                  </a:lnTo>
                  <a:lnTo>
                    <a:pt x="0" y="2239149"/>
                  </a:lnTo>
                  <a:lnTo>
                    <a:pt x="9525" y="2239149"/>
                  </a:lnTo>
                  <a:lnTo>
                    <a:pt x="9525" y="2215350"/>
                  </a:lnTo>
                  <a:close/>
                </a:path>
                <a:path w="9525" h="2756534">
                  <a:moveTo>
                    <a:pt x="9525" y="2182012"/>
                  </a:moveTo>
                  <a:lnTo>
                    <a:pt x="0" y="2182012"/>
                  </a:lnTo>
                  <a:lnTo>
                    <a:pt x="0" y="2205825"/>
                  </a:lnTo>
                  <a:lnTo>
                    <a:pt x="9525" y="2205825"/>
                  </a:lnTo>
                  <a:lnTo>
                    <a:pt x="9525" y="2182012"/>
                  </a:lnTo>
                  <a:close/>
                </a:path>
                <a:path w="9525" h="2756534">
                  <a:moveTo>
                    <a:pt x="9525" y="2072919"/>
                  </a:moveTo>
                  <a:lnTo>
                    <a:pt x="0" y="2072919"/>
                  </a:lnTo>
                  <a:lnTo>
                    <a:pt x="0" y="2130044"/>
                  </a:lnTo>
                  <a:lnTo>
                    <a:pt x="9525" y="2130044"/>
                  </a:lnTo>
                  <a:lnTo>
                    <a:pt x="9525" y="2072919"/>
                  </a:lnTo>
                  <a:close/>
                </a:path>
                <a:path w="9525" h="2756534">
                  <a:moveTo>
                    <a:pt x="9525" y="1963813"/>
                  </a:moveTo>
                  <a:lnTo>
                    <a:pt x="0" y="1963813"/>
                  </a:lnTo>
                  <a:lnTo>
                    <a:pt x="0" y="2020951"/>
                  </a:lnTo>
                  <a:lnTo>
                    <a:pt x="9525" y="2020951"/>
                  </a:lnTo>
                  <a:lnTo>
                    <a:pt x="9525" y="1963813"/>
                  </a:lnTo>
                  <a:close/>
                </a:path>
                <a:path w="9525" h="2756534">
                  <a:moveTo>
                    <a:pt x="9525" y="1854708"/>
                  </a:moveTo>
                  <a:lnTo>
                    <a:pt x="0" y="1854708"/>
                  </a:lnTo>
                  <a:lnTo>
                    <a:pt x="0" y="1911845"/>
                  </a:lnTo>
                  <a:lnTo>
                    <a:pt x="9525" y="1911845"/>
                  </a:lnTo>
                  <a:lnTo>
                    <a:pt x="9525" y="1854708"/>
                  </a:lnTo>
                  <a:close/>
                </a:path>
                <a:path w="9525" h="2756534">
                  <a:moveTo>
                    <a:pt x="9525" y="1745615"/>
                  </a:moveTo>
                  <a:lnTo>
                    <a:pt x="0" y="1745615"/>
                  </a:lnTo>
                  <a:lnTo>
                    <a:pt x="0" y="1802752"/>
                  </a:lnTo>
                  <a:lnTo>
                    <a:pt x="9525" y="1802752"/>
                  </a:lnTo>
                  <a:lnTo>
                    <a:pt x="9525" y="1745615"/>
                  </a:lnTo>
                  <a:close/>
                </a:path>
                <a:path w="9525" h="2756534">
                  <a:moveTo>
                    <a:pt x="9525" y="1669834"/>
                  </a:moveTo>
                  <a:lnTo>
                    <a:pt x="0" y="1669834"/>
                  </a:lnTo>
                  <a:lnTo>
                    <a:pt x="0" y="1693646"/>
                  </a:lnTo>
                  <a:lnTo>
                    <a:pt x="9525" y="1693646"/>
                  </a:lnTo>
                  <a:lnTo>
                    <a:pt x="9525" y="1669834"/>
                  </a:lnTo>
                  <a:close/>
                </a:path>
                <a:path w="9525" h="2756534">
                  <a:moveTo>
                    <a:pt x="9525" y="1636509"/>
                  </a:moveTo>
                  <a:lnTo>
                    <a:pt x="0" y="1636509"/>
                  </a:lnTo>
                  <a:lnTo>
                    <a:pt x="0" y="1660321"/>
                  </a:lnTo>
                  <a:lnTo>
                    <a:pt x="9525" y="1660321"/>
                  </a:lnTo>
                  <a:lnTo>
                    <a:pt x="9525" y="1636509"/>
                  </a:lnTo>
                  <a:close/>
                </a:path>
                <a:path w="9525" h="2756534">
                  <a:moveTo>
                    <a:pt x="9525" y="1527403"/>
                  </a:moveTo>
                  <a:lnTo>
                    <a:pt x="0" y="1527403"/>
                  </a:lnTo>
                  <a:lnTo>
                    <a:pt x="0" y="1584540"/>
                  </a:lnTo>
                  <a:lnTo>
                    <a:pt x="9525" y="1584540"/>
                  </a:lnTo>
                  <a:lnTo>
                    <a:pt x="9525" y="1527403"/>
                  </a:lnTo>
                  <a:close/>
                </a:path>
                <a:path w="9525" h="2756534">
                  <a:moveTo>
                    <a:pt x="9525" y="1418310"/>
                  </a:moveTo>
                  <a:lnTo>
                    <a:pt x="0" y="1418310"/>
                  </a:lnTo>
                  <a:lnTo>
                    <a:pt x="0" y="1475447"/>
                  </a:lnTo>
                  <a:lnTo>
                    <a:pt x="9525" y="1475447"/>
                  </a:lnTo>
                  <a:lnTo>
                    <a:pt x="9525" y="1418310"/>
                  </a:lnTo>
                  <a:close/>
                </a:path>
                <a:path w="9525" h="2756534">
                  <a:moveTo>
                    <a:pt x="9525" y="1309204"/>
                  </a:moveTo>
                  <a:lnTo>
                    <a:pt x="0" y="1309204"/>
                  </a:lnTo>
                  <a:lnTo>
                    <a:pt x="0" y="1366342"/>
                  </a:lnTo>
                  <a:lnTo>
                    <a:pt x="9525" y="1366342"/>
                  </a:lnTo>
                  <a:lnTo>
                    <a:pt x="9525" y="1309204"/>
                  </a:lnTo>
                  <a:close/>
                </a:path>
                <a:path w="9525" h="2756534">
                  <a:moveTo>
                    <a:pt x="9525" y="1200111"/>
                  </a:moveTo>
                  <a:lnTo>
                    <a:pt x="0" y="1200111"/>
                  </a:lnTo>
                  <a:lnTo>
                    <a:pt x="0" y="1257249"/>
                  </a:lnTo>
                  <a:lnTo>
                    <a:pt x="9525" y="1257249"/>
                  </a:lnTo>
                  <a:lnTo>
                    <a:pt x="9525" y="1200111"/>
                  </a:lnTo>
                  <a:close/>
                </a:path>
                <a:path w="9525" h="2756534">
                  <a:moveTo>
                    <a:pt x="9525" y="1124331"/>
                  </a:moveTo>
                  <a:lnTo>
                    <a:pt x="0" y="1124331"/>
                  </a:lnTo>
                  <a:lnTo>
                    <a:pt x="0" y="1148143"/>
                  </a:lnTo>
                  <a:lnTo>
                    <a:pt x="9525" y="1148143"/>
                  </a:lnTo>
                  <a:lnTo>
                    <a:pt x="9525" y="1124331"/>
                  </a:lnTo>
                  <a:close/>
                </a:path>
                <a:path w="9525" h="2756534">
                  <a:moveTo>
                    <a:pt x="9525" y="1091006"/>
                  </a:moveTo>
                  <a:lnTo>
                    <a:pt x="0" y="1091006"/>
                  </a:lnTo>
                  <a:lnTo>
                    <a:pt x="0" y="1114818"/>
                  </a:lnTo>
                  <a:lnTo>
                    <a:pt x="9525" y="1114818"/>
                  </a:lnTo>
                  <a:lnTo>
                    <a:pt x="9525" y="1091006"/>
                  </a:lnTo>
                  <a:close/>
                </a:path>
                <a:path w="9525" h="2756534">
                  <a:moveTo>
                    <a:pt x="9525" y="981900"/>
                  </a:moveTo>
                  <a:lnTo>
                    <a:pt x="0" y="981900"/>
                  </a:lnTo>
                  <a:lnTo>
                    <a:pt x="0" y="1039037"/>
                  </a:lnTo>
                  <a:lnTo>
                    <a:pt x="9525" y="1039037"/>
                  </a:lnTo>
                  <a:lnTo>
                    <a:pt x="9525" y="981900"/>
                  </a:lnTo>
                  <a:close/>
                </a:path>
                <a:path w="9525" h="2756534">
                  <a:moveTo>
                    <a:pt x="9525" y="872807"/>
                  </a:moveTo>
                  <a:lnTo>
                    <a:pt x="0" y="872807"/>
                  </a:lnTo>
                  <a:lnTo>
                    <a:pt x="0" y="929944"/>
                  </a:lnTo>
                  <a:lnTo>
                    <a:pt x="9525" y="929944"/>
                  </a:lnTo>
                  <a:lnTo>
                    <a:pt x="9525" y="872807"/>
                  </a:lnTo>
                  <a:close/>
                </a:path>
                <a:path w="9525" h="2756534">
                  <a:moveTo>
                    <a:pt x="9525" y="763701"/>
                  </a:moveTo>
                  <a:lnTo>
                    <a:pt x="0" y="763701"/>
                  </a:lnTo>
                  <a:lnTo>
                    <a:pt x="0" y="820839"/>
                  </a:lnTo>
                  <a:lnTo>
                    <a:pt x="9525" y="820839"/>
                  </a:lnTo>
                  <a:lnTo>
                    <a:pt x="9525" y="763701"/>
                  </a:lnTo>
                  <a:close/>
                </a:path>
                <a:path w="9525" h="2756534">
                  <a:moveTo>
                    <a:pt x="9525" y="654608"/>
                  </a:moveTo>
                  <a:lnTo>
                    <a:pt x="0" y="654608"/>
                  </a:lnTo>
                  <a:lnTo>
                    <a:pt x="0" y="711733"/>
                  </a:lnTo>
                  <a:lnTo>
                    <a:pt x="9525" y="711733"/>
                  </a:lnTo>
                  <a:lnTo>
                    <a:pt x="9525" y="654608"/>
                  </a:lnTo>
                  <a:close/>
                </a:path>
                <a:path w="9525" h="2756534">
                  <a:moveTo>
                    <a:pt x="9525" y="578827"/>
                  </a:moveTo>
                  <a:lnTo>
                    <a:pt x="0" y="578827"/>
                  </a:lnTo>
                  <a:lnTo>
                    <a:pt x="0" y="602640"/>
                  </a:lnTo>
                  <a:lnTo>
                    <a:pt x="9525" y="602640"/>
                  </a:lnTo>
                  <a:lnTo>
                    <a:pt x="9525" y="578827"/>
                  </a:lnTo>
                  <a:close/>
                </a:path>
                <a:path w="9525" h="2756534">
                  <a:moveTo>
                    <a:pt x="9525" y="545503"/>
                  </a:moveTo>
                  <a:lnTo>
                    <a:pt x="0" y="545503"/>
                  </a:lnTo>
                  <a:lnTo>
                    <a:pt x="0" y="569302"/>
                  </a:lnTo>
                  <a:lnTo>
                    <a:pt x="9525" y="569302"/>
                  </a:lnTo>
                  <a:lnTo>
                    <a:pt x="9525" y="545503"/>
                  </a:lnTo>
                  <a:close/>
                </a:path>
                <a:path w="9525" h="2756534">
                  <a:moveTo>
                    <a:pt x="9525" y="436397"/>
                  </a:moveTo>
                  <a:lnTo>
                    <a:pt x="0" y="436397"/>
                  </a:lnTo>
                  <a:lnTo>
                    <a:pt x="0" y="493534"/>
                  </a:lnTo>
                  <a:lnTo>
                    <a:pt x="9525" y="493534"/>
                  </a:lnTo>
                  <a:lnTo>
                    <a:pt x="9525" y="436397"/>
                  </a:lnTo>
                  <a:close/>
                </a:path>
                <a:path w="9525" h="2756534">
                  <a:moveTo>
                    <a:pt x="9525" y="327304"/>
                  </a:moveTo>
                  <a:lnTo>
                    <a:pt x="0" y="327304"/>
                  </a:lnTo>
                  <a:lnTo>
                    <a:pt x="0" y="384429"/>
                  </a:lnTo>
                  <a:lnTo>
                    <a:pt x="9525" y="384429"/>
                  </a:lnTo>
                  <a:lnTo>
                    <a:pt x="9525" y="327304"/>
                  </a:lnTo>
                  <a:close/>
                </a:path>
                <a:path w="9525" h="2756534">
                  <a:moveTo>
                    <a:pt x="9525" y="218198"/>
                  </a:moveTo>
                  <a:lnTo>
                    <a:pt x="0" y="218198"/>
                  </a:lnTo>
                  <a:lnTo>
                    <a:pt x="0" y="275323"/>
                  </a:lnTo>
                  <a:lnTo>
                    <a:pt x="9525" y="275323"/>
                  </a:lnTo>
                  <a:lnTo>
                    <a:pt x="9525" y="218198"/>
                  </a:lnTo>
                  <a:close/>
                </a:path>
                <a:path w="9525" h="2756534">
                  <a:moveTo>
                    <a:pt x="9525" y="109105"/>
                  </a:moveTo>
                  <a:lnTo>
                    <a:pt x="0" y="109105"/>
                  </a:lnTo>
                  <a:lnTo>
                    <a:pt x="0" y="166230"/>
                  </a:lnTo>
                  <a:lnTo>
                    <a:pt x="9525" y="166230"/>
                  </a:lnTo>
                  <a:lnTo>
                    <a:pt x="9525" y="109105"/>
                  </a:lnTo>
                  <a:close/>
                </a:path>
                <a:path w="9525" h="2756534">
                  <a:moveTo>
                    <a:pt x="9525" y="33324"/>
                  </a:moveTo>
                  <a:lnTo>
                    <a:pt x="0" y="33324"/>
                  </a:lnTo>
                  <a:lnTo>
                    <a:pt x="0" y="57124"/>
                  </a:lnTo>
                  <a:lnTo>
                    <a:pt x="9525" y="57124"/>
                  </a:lnTo>
                  <a:lnTo>
                    <a:pt x="9525" y="33324"/>
                  </a:lnTo>
                  <a:close/>
                </a:path>
                <a:path w="9525" h="2756534">
                  <a:moveTo>
                    <a:pt x="9525" y="0"/>
                  </a:moveTo>
                  <a:lnTo>
                    <a:pt x="0" y="0"/>
                  </a:lnTo>
                  <a:lnTo>
                    <a:pt x="0" y="23799"/>
                  </a:lnTo>
                  <a:lnTo>
                    <a:pt x="9525" y="23799"/>
                  </a:lnTo>
                  <a:lnTo>
                    <a:pt x="9525" y="0"/>
                  </a:lnTo>
                  <a:close/>
                </a:path>
              </a:pathLst>
            </a:custGeom>
            <a:solidFill>
              <a:srgbClr val="242424"/>
            </a:solidFill>
          </p:spPr>
          <p:txBody>
            <a:bodyPr wrap="square" lIns="0" tIns="0" rIns="0" bIns="0" rtlCol="0"/>
            <a:lstStyle/>
            <a:p>
              <a:endParaRPr sz="1632"/>
            </a:p>
          </p:txBody>
        </p:sp>
        <p:sp>
          <p:nvSpPr>
            <p:cNvPr id="32" name="object 32"/>
            <p:cNvSpPr/>
            <p:nvPr/>
          </p:nvSpPr>
          <p:spPr>
            <a:xfrm>
              <a:off x="3363230" y="3495042"/>
              <a:ext cx="6904355" cy="0"/>
            </a:xfrm>
            <a:custGeom>
              <a:avLst/>
              <a:gdLst/>
              <a:ahLst/>
              <a:cxnLst/>
              <a:rect l="l" t="t" r="r" b="b"/>
              <a:pathLst>
                <a:path w="6904355">
                  <a:moveTo>
                    <a:pt x="0" y="0"/>
                  </a:moveTo>
                  <a:lnTo>
                    <a:pt x="6904284" y="0"/>
                  </a:lnTo>
                </a:path>
              </a:pathLst>
            </a:custGeom>
            <a:ln w="9522">
              <a:solidFill>
                <a:srgbClr val="242424"/>
              </a:solidFill>
              <a:prstDash val="dash"/>
            </a:ln>
          </p:spPr>
          <p:txBody>
            <a:bodyPr wrap="square" lIns="0" tIns="0" rIns="0" bIns="0" rtlCol="0"/>
            <a:lstStyle/>
            <a:p>
              <a:endParaRPr sz="1632"/>
            </a:p>
          </p:txBody>
        </p:sp>
        <p:sp>
          <p:nvSpPr>
            <p:cNvPr id="33" name="object 33"/>
            <p:cNvSpPr/>
            <p:nvPr/>
          </p:nvSpPr>
          <p:spPr>
            <a:xfrm>
              <a:off x="3363230" y="4586054"/>
              <a:ext cx="6904355" cy="0"/>
            </a:xfrm>
            <a:custGeom>
              <a:avLst/>
              <a:gdLst/>
              <a:ahLst/>
              <a:cxnLst/>
              <a:rect l="l" t="t" r="r" b="b"/>
              <a:pathLst>
                <a:path w="6904355">
                  <a:moveTo>
                    <a:pt x="0" y="0"/>
                  </a:moveTo>
                  <a:lnTo>
                    <a:pt x="6904284" y="0"/>
                  </a:lnTo>
                </a:path>
              </a:pathLst>
            </a:custGeom>
            <a:ln w="9522">
              <a:solidFill>
                <a:srgbClr val="242424"/>
              </a:solidFill>
              <a:prstDash val="dash"/>
            </a:ln>
          </p:spPr>
          <p:txBody>
            <a:bodyPr wrap="square" lIns="0" tIns="0" rIns="0" bIns="0" rtlCol="0"/>
            <a:lstStyle/>
            <a:p>
              <a:endParaRPr sz="1632"/>
            </a:p>
          </p:txBody>
        </p:sp>
        <p:sp>
          <p:nvSpPr>
            <p:cNvPr id="34" name="object 34"/>
            <p:cNvSpPr/>
            <p:nvPr/>
          </p:nvSpPr>
          <p:spPr>
            <a:xfrm>
              <a:off x="3363230" y="5677066"/>
              <a:ext cx="6904355" cy="0"/>
            </a:xfrm>
            <a:custGeom>
              <a:avLst/>
              <a:gdLst/>
              <a:ahLst/>
              <a:cxnLst/>
              <a:rect l="l" t="t" r="r" b="b"/>
              <a:pathLst>
                <a:path w="6904355">
                  <a:moveTo>
                    <a:pt x="0" y="0"/>
                  </a:moveTo>
                  <a:lnTo>
                    <a:pt x="6904284" y="0"/>
                  </a:lnTo>
                </a:path>
              </a:pathLst>
            </a:custGeom>
            <a:ln w="9522">
              <a:solidFill>
                <a:srgbClr val="242424"/>
              </a:solidFill>
              <a:prstDash val="dash"/>
            </a:ln>
          </p:spPr>
          <p:txBody>
            <a:bodyPr wrap="square" lIns="0" tIns="0" rIns="0" bIns="0" rtlCol="0"/>
            <a:lstStyle/>
            <a:p>
              <a:endParaRPr sz="1632"/>
            </a:p>
          </p:txBody>
        </p:sp>
        <p:sp>
          <p:nvSpPr>
            <p:cNvPr id="35" name="object 35"/>
            <p:cNvSpPr/>
            <p:nvPr/>
          </p:nvSpPr>
          <p:spPr>
            <a:xfrm>
              <a:off x="755775" y="4040548"/>
              <a:ext cx="9512300" cy="2182495"/>
            </a:xfrm>
            <a:custGeom>
              <a:avLst/>
              <a:gdLst/>
              <a:ahLst/>
              <a:cxnLst/>
              <a:rect l="l" t="t" r="r" b="b"/>
              <a:pathLst>
                <a:path w="9512300" h="2182495">
                  <a:moveTo>
                    <a:pt x="0" y="0"/>
                  </a:moveTo>
                  <a:lnTo>
                    <a:pt x="9511738" y="0"/>
                  </a:lnTo>
                </a:path>
                <a:path w="9512300" h="2182495">
                  <a:moveTo>
                    <a:pt x="0" y="1091011"/>
                  </a:moveTo>
                  <a:lnTo>
                    <a:pt x="9511738" y="1091011"/>
                  </a:lnTo>
                </a:path>
                <a:path w="9512300" h="2182495">
                  <a:moveTo>
                    <a:pt x="0" y="2182023"/>
                  </a:moveTo>
                  <a:lnTo>
                    <a:pt x="9511738" y="2182023"/>
                  </a:lnTo>
                </a:path>
              </a:pathLst>
            </a:custGeom>
            <a:ln w="9522">
              <a:solidFill>
                <a:srgbClr val="242424"/>
              </a:solidFill>
            </a:ln>
          </p:spPr>
          <p:txBody>
            <a:bodyPr wrap="square" lIns="0" tIns="0" rIns="0" bIns="0" rtlCol="0"/>
            <a:lstStyle/>
            <a:p>
              <a:endParaRPr sz="1632"/>
            </a:p>
          </p:txBody>
        </p:sp>
      </p:grpSp>
      <p:sp>
        <p:nvSpPr>
          <p:cNvPr id="37" name="object 37"/>
          <p:cNvSpPr txBox="1"/>
          <p:nvPr/>
        </p:nvSpPr>
        <p:spPr>
          <a:xfrm>
            <a:off x="4422304" y="1006538"/>
            <a:ext cx="1882927" cy="447065"/>
          </a:xfrm>
          <a:prstGeom prst="rect">
            <a:avLst/>
          </a:prstGeom>
        </p:spPr>
        <p:txBody>
          <a:bodyPr vert="horz" wrap="square" lIns="0" tIns="10941" rIns="0" bIns="0" rtlCol="0">
            <a:spAutoFit/>
          </a:bodyPr>
          <a:lstStyle/>
          <a:p>
            <a:pPr marL="11516">
              <a:lnSpc>
                <a:spcPts val="1705"/>
              </a:lnSpc>
              <a:spcBef>
                <a:spcPts val="86"/>
              </a:spcBef>
            </a:pPr>
            <a:r>
              <a:rPr sz="1542" b="1" spc="-36" dirty="0">
                <a:solidFill>
                  <a:srgbClr val="FF1616"/>
                </a:solidFill>
                <a:latin typeface="Arial"/>
                <a:cs typeface="Arial"/>
              </a:rPr>
              <a:t>Fase</a:t>
            </a:r>
            <a:r>
              <a:rPr sz="1542" b="1" spc="-50" dirty="0">
                <a:solidFill>
                  <a:srgbClr val="FF1616"/>
                </a:solidFill>
                <a:latin typeface="Arial"/>
                <a:cs typeface="Arial"/>
              </a:rPr>
              <a:t> </a:t>
            </a:r>
            <a:r>
              <a:rPr sz="1542" b="1" spc="-23" dirty="0">
                <a:solidFill>
                  <a:srgbClr val="FF1616"/>
                </a:solidFill>
                <a:latin typeface="Arial"/>
                <a:cs typeface="Arial"/>
              </a:rPr>
              <a:t>2:</a:t>
            </a:r>
            <a:endParaRPr sz="1542">
              <a:latin typeface="Arial"/>
              <a:cs typeface="Arial"/>
            </a:endParaRPr>
          </a:p>
          <a:p>
            <a:pPr marL="11516">
              <a:lnSpc>
                <a:spcPts val="1705"/>
              </a:lnSpc>
            </a:pPr>
            <a:r>
              <a:rPr sz="1542" b="1" spc="-27" dirty="0">
                <a:solidFill>
                  <a:srgbClr val="FF1616"/>
                </a:solidFill>
                <a:latin typeface="Arial"/>
                <a:cs typeface="Arial"/>
              </a:rPr>
              <a:t>Módulos</a:t>
            </a:r>
            <a:r>
              <a:rPr sz="1542" b="1" spc="-54" dirty="0">
                <a:solidFill>
                  <a:srgbClr val="FF1616"/>
                </a:solidFill>
                <a:latin typeface="Arial"/>
                <a:cs typeface="Arial"/>
              </a:rPr>
              <a:t> </a:t>
            </a:r>
            <a:r>
              <a:rPr sz="1542" b="1" spc="-9" dirty="0">
                <a:solidFill>
                  <a:srgbClr val="FF1616"/>
                </a:solidFill>
                <a:latin typeface="Arial"/>
                <a:cs typeface="Arial"/>
              </a:rPr>
              <a:t>Avançados</a:t>
            </a:r>
            <a:endParaRPr sz="1542">
              <a:latin typeface="Arial"/>
              <a:cs typeface="Arial"/>
            </a:endParaRPr>
          </a:p>
        </p:txBody>
      </p:sp>
      <p:pic>
        <p:nvPicPr>
          <p:cNvPr id="38" name="object 38"/>
          <p:cNvPicPr/>
          <p:nvPr/>
        </p:nvPicPr>
        <p:blipFill>
          <a:blip r:embed="rId2" cstate="print"/>
          <a:stretch>
            <a:fillRect/>
          </a:stretch>
        </p:blipFill>
        <p:spPr>
          <a:xfrm>
            <a:off x="9707269" y="84540"/>
            <a:ext cx="1161553" cy="1161548"/>
          </a:xfrm>
          <a:prstGeom prst="rect">
            <a:avLst/>
          </a:prstGeom>
        </p:spPr>
      </p:pic>
      <p:sp>
        <p:nvSpPr>
          <p:cNvPr id="41" name="object 3">
            <a:extLst>
              <a:ext uri="{FF2B5EF4-FFF2-40B4-BE49-F238E27FC236}">
                <a16:creationId xmlns:a16="http://schemas.microsoft.com/office/drawing/2014/main" id="{CB4D2CA9-AD5A-43F6-550D-5389E91C5E54}"/>
              </a:ext>
            </a:extLst>
          </p:cNvPr>
          <p:cNvSpPr txBox="1">
            <a:spLocks/>
          </p:cNvSpPr>
          <p:nvPr/>
        </p:nvSpPr>
        <p:spPr>
          <a:xfrm>
            <a:off x="313345" y="157757"/>
            <a:ext cx="6574697" cy="848781"/>
          </a:xfrm>
          <a:prstGeom prst="rect">
            <a:avLst/>
          </a:prstGeom>
        </p:spPr>
        <p:txBody>
          <a:bodyPr vert="horz" wrap="square" lIns="0" tIns="11516" rIns="0" bIns="0" rtlCol="0" anchor="ctr">
            <a:sp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11516">
              <a:lnSpc>
                <a:spcPct val="100000"/>
              </a:lnSpc>
              <a:spcBef>
                <a:spcPts val="91"/>
              </a:spcBef>
            </a:pPr>
            <a:r>
              <a:rPr lang="pt-PT" sz="2720" spc="-73" dirty="0">
                <a:solidFill>
                  <a:srgbClr val="000000"/>
                </a:solidFill>
              </a:rPr>
              <a:t>CRISIS SCRO MOOC Schedule</a:t>
            </a:r>
            <a:br>
              <a:rPr lang="pt-PT" sz="2720" spc="-73" dirty="0">
                <a:solidFill>
                  <a:srgbClr val="000000"/>
                </a:solidFill>
              </a:rPr>
            </a:br>
            <a:r>
              <a:rPr lang="pt-PT" sz="2720" spc="-73" dirty="0">
                <a:solidFill>
                  <a:srgbClr val="000000"/>
                </a:solidFill>
              </a:rPr>
              <a:t>Portuguese </a:t>
            </a:r>
            <a:r>
              <a:rPr lang="pt-PT" sz="2720" spc="-73" dirty="0" err="1">
                <a:solidFill>
                  <a:srgbClr val="000000"/>
                </a:solidFill>
              </a:rPr>
              <a:t>Version</a:t>
            </a:r>
            <a:endParaRPr lang="pt-PT" sz="272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154429" y="337511"/>
            <a:ext cx="2448957" cy="459210"/>
          </a:xfrm>
          <a:prstGeom prst="rect">
            <a:avLst/>
          </a:prstGeom>
        </p:spPr>
        <p:txBody>
          <a:bodyPr vert="horz" wrap="square" lIns="0" tIns="48369" rIns="0" bIns="0" rtlCol="0">
            <a:spAutoFit/>
          </a:bodyPr>
          <a:lstStyle/>
          <a:p>
            <a:pPr marL="11516" marR="4607">
              <a:lnSpc>
                <a:spcPts val="1560"/>
              </a:lnSpc>
              <a:spcBef>
                <a:spcPts val="381"/>
              </a:spcBef>
            </a:pPr>
            <a:r>
              <a:rPr sz="1542" b="1" spc="-36" dirty="0">
                <a:solidFill>
                  <a:srgbClr val="04B0FF"/>
                </a:solidFill>
                <a:latin typeface="Arial"/>
                <a:cs typeface="Arial"/>
              </a:rPr>
              <a:t>Fase</a:t>
            </a:r>
            <a:r>
              <a:rPr sz="1542" b="1" spc="-63" dirty="0">
                <a:solidFill>
                  <a:srgbClr val="04B0FF"/>
                </a:solidFill>
                <a:latin typeface="Arial"/>
                <a:cs typeface="Arial"/>
              </a:rPr>
              <a:t> </a:t>
            </a:r>
            <a:r>
              <a:rPr sz="1542" b="1" spc="-18" dirty="0">
                <a:solidFill>
                  <a:srgbClr val="04B0FF"/>
                </a:solidFill>
                <a:latin typeface="Arial"/>
                <a:cs typeface="Arial"/>
              </a:rPr>
              <a:t>3:</a:t>
            </a:r>
            <a:r>
              <a:rPr sz="1542" b="1" spc="-59" dirty="0">
                <a:solidFill>
                  <a:srgbClr val="04B0FF"/>
                </a:solidFill>
                <a:latin typeface="Arial"/>
                <a:cs typeface="Arial"/>
              </a:rPr>
              <a:t> </a:t>
            </a:r>
            <a:r>
              <a:rPr sz="1542" b="1" spc="-27" dirty="0">
                <a:solidFill>
                  <a:srgbClr val="04B0FF"/>
                </a:solidFill>
                <a:latin typeface="Arial"/>
                <a:cs typeface="Arial"/>
              </a:rPr>
              <a:t>Módulos</a:t>
            </a:r>
            <a:r>
              <a:rPr sz="1542" b="1" spc="-63" dirty="0">
                <a:solidFill>
                  <a:srgbClr val="04B0FF"/>
                </a:solidFill>
                <a:latin typeface="Arial"/>
                <a:cs typeface="Arial"/>
              </a:rPr>
              <a:t> </a:t>
            </a:r>
            <a:r>
              <a:rPr sz="1542" b="1" spc="-9" dirty="0">
                <a:solidFill>
                  <a:srgbClr val="04B0FF"/>
                </a:solidFill>
                <a:latin typeface="Arial"/>
                <a:cs typeface="Arial"/>
              </a:rPr>
              <a:t>Optativos </a:t>
            </a:r>
            <a:r>
              <a:rPr sz="1542" b="1" spc="-36" dirty="0">
                <a:solidFill>
                  <a:srgbClr val="044EA2"/>
                </a:solidFill>
                <a:latin typeface="Arial"/>
                <a:cs typeface="Arial"/>
              </a:rPr>
              <a:t>Fase</a:t>
            </a:r>
            <a:r>
              <a:rPr sz="1542" b="1" spc="-27" dirty="0">
                <a:solidFill>
                  <a:srgbClr val="044EA2"/>
                </a:solidFill>
                <a:latin typeface="Arial"/>
                <a:cs typeface="Arial"/>
              </a:rPr>
              <a:t> </a:t>
            </a:r>
            <a:r>
              <a:rPr sz="1542" b="1" dirty="0">
                <a:solidFill>
                  <a:srgbClr val="044EA2"/>
                </a:solidFill>
                <a:latin typeface="Arial"/>
                <a:cs typeface="Arial"/>
              </a:rPr>
              <a:t>4:</a:t>
            </a:r>
            <a:r>
              <a:rPr sz="1542" b="1" spc="-27" dirty="0">
                <a:solidFill>
                  <a:srgbClr val="044EA2"/>
                </a:solidFill>
                <a:latin typeface="Arial"/>
                <a:cs typeface="Arial"/>
              </a:rPr>
              <a:t> </a:t>
            </a:r>
            <a:r>
              <a:rPr sz="1542" b="1" spc="-50" dirty="0">
                <a:solidFill>
                  <a:srgbClr val="044EA2"/>
                </a:solidFill>
                <a:latin typeface="Arial"/>
                <a:cs typeface="Arial"/>
              </a:rPr>
              <a:t>Projeto</a:t>
            </a:r>
            <a:r>
              <a:rPr sz="1542" b="1" spc="-23" dirty="0">
                <a:solidFill>
                  <a:srgbClr val="044EA2"/>
                </a:solidFill>
                <a:latin typeface="Arial"/>
                <a:cs typeface="Arial"/>
              </a:rPr>
              <a:t> </a:t>
            </a:r>
            <a:r>
              <a:rPr sz="1542" b="1" spc="-18" dirty="0">
                <a:solidFill>
                  <a:srgbClr val="044EA2"/>
                </a:solidFill>
                <a:latin typeface="Arial"/>
                <a:cs typeface="Arial"/>
              </a:rPr>
              <a:t>Final</a:t>
            </a:r>
            <a:endParaRPr sz="1542">
              <a:latin typeface="Arial"/>
              <a:cs typeface="Arial"/>
            </a:endParaRPr>
          </a:p>
        </p:txBody>
      </p:sp>
      <p:grpSp>
        <p:nvGrpSpPr>
          <p:cNvPr id="4" name="object 4"/>
          <p:cNvGrpSpPr/>
          <p:nvPr/>
        </p:nvGrpSpPr>
        <p:grpSpPr>
          <a:xfrm>
            <a:off x="1174042" y="893347"/>
            <a:ext cx="8630946" cy="5416150"/>
            <a:chOff x="753395" y="1587873"/>
            <a:chExt cx="9518015" cy="5972810"/>
          </a:xfrm>
        </p:grpSpPr>
        <p:sp>
          <p:nvSpPr>
            <p:cNvPr id="5" name="object 5"/>
            <p:cNvSpPr/>
            <p:nvPr/>
          </p:nvSpPr>
          <p:spPr>
            <a:xfrm>
              <a:off x="7361123" y="1587880"/>
              <a:ext cx="1457325" cy="1457325"/>
            </a:xfrm>
            <a:custGeom>
              <a:avLst/>
              <a:gdLst/>
              <a:ahLst/>
              <a:cxnLst/>
              <a:rect l="l" t="t" r="r" b="b"/>
              <a:pathLst>
                <a:path w="1457325" h="1457325">
                  <a:moveTo>
                    <a:pt x="1456893" y="4267"/>
                  </a:moveTo>
                  <a:lnTo>
                    <a:pt x="1452626" y="0"/>
                  </a:lnTo>
                  <a:lnTo>
                    <a:pt x="4279" y="0"/>
                  </a:lnTo>
                  <a:lnTo>
                    <a:pt x="0" y="4267"/>
                  </a:lnTo>
                  <a:lnTo>
                    <a:pt x="0" y="1452613"/>
                  </a:lnTo>
                  <a:lnTo>
                    <a:pt x="4279" y="1456893"/>
                  </a:lnTo>
                  <a:lnTo>
                    <a:pt x="1452626" y="1456893"/>
                  </a:lnTo>
                  <a:lnTo>
                    <a:pt x="1456893" y="1452613"/>
                  </a:lnTo>
                  <a:lnTo>
                    <a:pt x="1456893" y="1437462"/>
                  </a:lnTo>
                  <a:lnTo>
                    <a:pt x="1456893" y="19418"/>
                  </a:lnTo>
                  <a:lnTo>
                    <a:pt x="1456893" y="4267"/>
                  </a:lnTo>
                  <a:close/>
                </a:path>
              </a:pathLst>
            </a:custGeom>
            <a:solidFill>
              <a:srgbClr val="04B0FF"/>
            </a:solidFill>
          </p:spPr>
          <p:txBody>
            <a:bodyPr wrap="square" lIns="0" tIns="0" rIns="0" bIns="0" rtlCol="0"/>
            <a:lstStyle/>
            <a:p>
              <a:endParaRPr sz="1632"/>
            </a:p>
          </p:txBody>
        </p:sp>
        <p:sp>
          <p:nvSpPr>
            <p:cNvPr id="6" name="object 6"/>
            <p:cNvSpPr/>
            <p:nvPr/>
          </p:nvSpPr>
          <p:spPr>
            <a:xfrm>
              <a:off x="8814321" y="1587880"/>
              <a:ext cx="1457325" cy="1457325"/>
            </a:xfrm>
            <a:custGeom>
              <a:avLst/>
              <a:gdLst/>
              <a:ahLst/>
              <a:cxnLst/>
              <a:rect l="l" t="t" r="r" b="b"/>
              <a:pathLst>
                <a:path w="1457325" h="1457325">
                  <a:moveTo>
                    <a:pt x="1456893" y="4267"/>
                  </a:moveTo>
                  <a:lnTo>
                    <a:pt x="1452613" y="0"/>
                  </a:lnTo>
                  <a:lnTo>
                    <a:pt x="4279" y="0"/>
                  </a:lnTo>
                  <a:lnTo>
                    <a:pt x="0" y="4267"/>
                  </a:lnTo>
                  <a:lnTo>
                    <a:pt x="0" y="1452613"/>
                  </a:lnTo>
                  <a:lnTo>
                    <a:pt x="4279" y="1456893"/>
                  </a:lnTo>
                  <a:lnTo>
                    <a:pt x="1452613" y="1456893"/>
                  </a:lnTo>
                  <a:lnTo>
                    <a:pt x="1456893" y="1452613"/>
                  </a:lnTo>
                  <a:lnTo>
                    <a:pt x="1456893" y="1437462"/>
                  </a:lnTo>
                  <a:lnTo>
                    <a:pt x="1456893" y="19418"/>
                  </a:lnTo>
                  <a:lnTo>
                    <a:pt x="1456893" y="4267"/>
                  </a:lnTo>
                  <a:close/>
                </a:path>
              </a:pathLst>
            </a:custGeom>
            <a:solidFill>
              <a:srgbClr val="044EA2"/>
            </a:solidFill>
          </p:spPr>
          <p:txBody>
            <a:bodyPr wrap="square" lIns="0" tIns="0" rIns="0" bIns="0" rtlCol="0"/>
            <a:lstStyle/>
            <a:p>
              <a:endParaRPr sz="1632"/>
            </a:p>
          </p:txBody>
        </p:sp>
        <p:sp>
          <p:nvSpPr>
            <p:cNvPr id="7" name="object 7"/>
            <p:cNvSpPr/>
            <p:nvPr/>
          </p:nvSpPr>
          <p:spPr>
            <a:xfrm>
              <a:off x="753389" y="1765439"/>
              <a:ext cx="9516745" cy="827405"/>
            </a:xfrm>
            <a:custGeom>
              <a:avLst/>
              <a:gdLst/>
              <a:ahLst/>
              <a:cxnLst/>
              <a:rect l="l" t="t" r="r" b="b"/>
              <a:pathLst>
                <a:path w="9516745" h="827405">
                  <a:moveTo>
                    <a:pt x="9516504" y="0"/>
                  </a:moveTo>
                  <a:lnTo>
                    <a:pt x="9516504" y="0"/>
                  </a:lnTo>
                  <a:lnTo>
                    <a:pt x="0" y="0"/>
                  </a:lnTo>
                  <a:lnTo>
                    <a:pt x="0" y="826871"/>
                  </a:lnTo>
                  <a:lnTo>
                    <a:pt x="9516504" y="826871"/>
                  </a:lnTo>
                  <a:lnTo>
                    <a:pt x="9516504" y="0"/>
                  </a:lnTo>
                  <a:close/>
                </a:path>
              </a:pathLst>
            </a:custGeom>
            <a:solidFill>
              <a:srgbClr val="242424"/>
            </a:solidFill>
          </p:spPr>
          <p:txBody>
            <a:bodyPr wrap="square" lIns="0" tIns="0" rIns="0" bIns="0" rtlCol="0"/>
            <a:lstStyle/>
            <a:p>
              <a:endParaRPr sz="1632"/>
            </a:p>
          </p:txBody>
        </p:sp>
        <p:sp>
          <p:nvSpPr>
            <p:cNvPr id="8" name="object 8"/>
            <p:cNvSpPr/>
            <p:nvPr/>
          </p:nvSpPr>
          <p:spPr>
            <a:xfrm>
              <a:off x="755764" y="2587548"/>
              <a:ext cx="9512935" cy="4973320"/>
            </a:xfrm>
            <a:custGeom>
              <a:avLst/>
              <a:gdLst/>
              <a:ahLst/>
              <a:cxnLst/>
              <a:rect l="l" t="t" r="r" b="b"/>
              <a:pathLst>
                <a:path w="9512935" h="4973320">
                  <a:moveTo>
                    <a:pt x="9512656" y="0"/>
                  </a:moveTo>
                  <a:lnTo>
                    <a:pt x="9512656" y="0"/>
                  </a:lnTo>
                  <a:lnTo>
                    <a:pt x="0" y="0"/>
                  </a:lnTo>
                  <a:lnTo>
                    <a:pt x="0" y="4973066"/>
                  </a:lnTo>
                  <a:lnTo>
                    <a:pt x="9512656" y="4973066"/>
                  </a:lnTo>
                  <a:lnTo>
                    <a:pt x="9512656" y="0"/>
                  </a:lnTo>
                  <a:close/>
                </a:path>
              </a:pathLst>
            </a:custGeom>
            <a:solidFill>
              <a:srgbClr val="FFFFFF"/>
            </a:solidFill>
          </p:spPr>
          <p:txBody>
            <a:bodyPr wrap="square" lIns="0" tIns="0" rIns="0" bIns="0" rtlCol="0"/>
            <a:lstStyle/>
            <a:p>
              <a:endParaRPr sz="1632"/>
            </a:p>
          </p:txBody>
        </p:sp>
      </p:grpSp>
      <p:sp>
        <p:nvSpPr>
          <p:cNvPr id="9" name="object 9"/>
          <p:cNvSpPr txBox="1"/>
          <p:nvPr/>
        </p:nvSpPr>
        <p:spPr>
          <a:xfrm>
            <a:off x="1326093" y="1306984"/>
            <a:ext cx="629370" cy="207067"/>
          </a:xfrm>
          <a:prstGeom prst="rect">
            <a:avLst/>
          </a:prstGeom>
        </p:spPr>
        <p:txBody>
          <a:bodyPr vert="horz" wrap="square" lIns="0" tIns="11516" rIns="0" bIns="0" rtlCol="0">
            <a:spAutoFit/>
          </a:bodyPr>
          <a:lstStyle/>
          <a:p>
            <a:pPr>
              <a:spcBef>
                <a:spcPts val="91"/>
              </a:spcBef>
            </a:pPr>
            <a:r>
              <a:rPr sz="1270" b="1" spc="-9" dirty="0">
                <a:solidFill>
                  <a:srgbClr val="EFEFEF"/>
                </a:solidFill>
                <a:latin typeface="Arial"/>
                <a:cs typeface="Arial"/>
              </a:rPr>
              <a:t>Semana</a:t>
            </a:r>
            <a:endParaRPr sz="1270">
              <a:latin typeface="Arial"/>
              <a:cs typeface="Arial"/>
            </a:endParaRPr>
          </a:p>
        </p:txBody>
      </p:sp>
      <p:sp>
        <p:nvSpPr>
          <p:cNvPr id="10" name="object 10"/>
          <p:cNvSpPr txBox="1"/>
          <p:nvPr/>
        </p:nvSpPr>
        <p:spPr>
          <a:xfrm>
            <a:off x="2283577" y="1306984"/>
            <a:ext cx="1044535" cy="207067"/>
          </a:xfrm>
          <a:prstGeom prst="rect">
            <a:avLst/>
          </a:prstGeom>
        </p:spPr>
        <p:txBody>
          <a:bodyPr vert="horz" wrap="square" lIns="0" tIns="11516" rIns="0" bIns="0" rtlCol="0">
            <a:spAutoFit/>
          </a:bodyPr>
          <a:lstStyle/>
          <a:p>
            <a:pPr>
              <a:spcBef>
                <a:spcPts val="91"/>
              </a:spcBef>
            </a:pPr>
            <a:r>
              <a:rPr sz="1270" b="1" dirty="0">
                <a:solidFill>
                  <a:srgbClr val="EFEFEF"/>
                </a:solidFill>
                <a:latin typeface="Arial"/>
                <a:cs typeface="Arial"/>
              </a:rPr>
              <a:t>Data</a:t>
            </a:r>
            <a:r>
              <a:rPr sz="1270" b="1" spc="-23" dirty="0">
                <a:solidFill>
                  <a:srgbClr val="EFEFEF"/>
                </a:solidFill>
                <a:latin typeface="Arial"/>
                <a:cs typeface="Arial"/>
              </a:rPr>
              <a:t> </a:t>
            </a:r>
            <a:r>
              <a:rPr sz="1270" b="1" dirty="0">
                <a:solidFill>
                  <a:srgbClr val="EFEFEF"/>
                </a:solidFill>
                <a:latin typeface="Arial"/>
                <a:cs typeface="Arial"/>
              </a:rPr>
              <a:t>de</a:t>
            </a:r>
            <a:r>
              <a:rPr sz="1270" b="1" spc="-18" dirty="0">
                <a:solidFill>
                  <a:srgbClr val="EFEFEF"/>
                </a:solidFill>
                <a:latin typeface="Arial"/>
                <a:cs typeface="Arial"/>
              </a:rPr>
              <a:t> </a:t>
            </a:r>
            <a:r>
              <a:rPr sz="1270" b="1" spc="-9" dirty="0">
                <a:solidFill>
                  <a:srgbClr val="EFEFEF"/>
                </a:solidFill>
                <a:latin typeface="Arial"/>
                <a:cs typeface="Arial"/>
              </a:rPr>
              <a:t>Início</a:t>
            </a:r>
            <a:endParaRPr sz="1270">
              <a:latin typeface="Arial"/>
              <a:cs typeface="Arial"/>
            </a:endParaRPr>
          </a:p>
        </p:txBody>
      </p:sp>
      <p:sp>
        <p:nvSpPr>
          <p:cNvPr id="11" name="object 11"/>
          <p:cNvSpPr txBox="1"/>
          <p:nvPr/>
        </p:nvSpPr>
        <p:spPr>
          <a:xfrm>
            <a:off x="3653295" y="1306984"/>
            <a:ext cx="576394" cy="207067"/>
          </a:xfrm>
          <a:prstGeom prst="rect">
            <a:avLst/>
          </a:prstGeom>
        </p:spPr>
        <p:txBody>
          <a:bodyPr vert="horz" wrap="square" lIns="0" tIns="11516" rIns="0" bIns="0" rtlCol="0">
            <a:spAutoFit/>
          </a:bodyPr>
          <a:lstStyle/>
          <a:p>
            <a:pPr>
              <a:spcBef>
                <a:spcPts val="91"/>
              </a:spcBef>
            </a:pPr>
            <a:r>
              <a:rPr sz="1270" b="1" spc="-9" dirty="0">
                <a:solidFill>
                  <a:srgbClr val="EFEFEF"/>
                </a:solidFill>
                <a:latin typeface="Arial"/>
                <a:cs typeface="Arial"/>
              </a:rPr>
              <a:t>Módulo</a:t>
            </a:r>
            <a:endParaRPr sz="1270">
              <a:latin typeface="Arial"/>
              <a:cs typeface="Arial"/>
            </a:endParaRPr>
          </a:p>
        </p:txBody>
      </p:sp>
      <p:sp>
        <p:nvSpPr>
          <p:cNvPr id="12" name="object 12"/>
          <p:cNvSpPr txBox="1"/>
          <p:nvPr/>
        </p:nvSpPr>
        <p:spPr>
          <a:xfrm>
            <a:off x="1587379" y="2181992"/>
            <a:ext cx="95010"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9</a:t>
            </a:r>
            <a:endParaRPr sz="997">
              <a:latin typeface="Arial"/>
              <a:cs typeface="Arial"/>
            </a:endParaRPr>
          </a:p>
        </p:txBody>
      </p:sp>
      <p:sp>
        <p:nvSpPr>
          <p:cNvPr id="13" name="object 13"/>
          <p:cNvSpPr txBox="1"/>
          <p:nvPr/>
        </p:nvSpPr>
        <p:spPr>
          <a:xfrm>
            <a:off x="2443675" y="2181992"/>
            <a:ext cx="712863"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25/05/2023</a:t>
            </a:r>
            <a:endParaRPr sz="997">
              <a:latin typeface="Arial"/>
              <a:cs typeface="Arial"/>
            </a:endParaRPr>
          </a:p>
        </p:txBody>
      </p:sp>
      <p:sp>
        <p:nvSpPr>
          <p:cNvPr id="14" name="object 14"/>
          <p:cNvSpPr txBox="1"/>
          <p:nvPr/>
        </p:nvSpPr>
        <p:spPr>
          <a:xfrm>
            <a:off x="3641778" y="1940220"/>
            <a:ext cx="3931114"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Analisar</a:t>
            </a:r>
            <a:r>
              <a:rPr sz="997" b="1" spc="-27" dirty="0">
                <a:solidFill>
                  <a:srgbClr val="242424"/>
                </a:solidFill>
                <a:latin typeface="Arial"/>
                <a:cs typeface="Arial"/>
              </a:rPr>
              <a:t> </a:t>
            </a:r>
            <a:r>
              <a:rPr sz="997" b="1" spc="-9" dirty="0">
                <a:solidFill>
                  <a:srgbClr val="242424"/>
                </a:solidFill>
                <a:latin typeface="Arial"/>
                <a:cs typeface="Arial"/>
              </a:rPr>
              <a:t>dados</a:t>
            </a:r>
            <a:r>
              <a:rPr sz="997" b="1" spc="-27" dirty="0">
                <a:solidFill>
                  <a:srgbClr val="242424"/>
                </a:solidFill>
                <a:latin typeface="Arial"/>
                <a:cs typeface="Arial"/>
              </a:rPr>
              <a:t> </a:t>
            </a:r>
            <a:r>
              <a:rPr sz="997" b="1" dirty="0">
                <a:solidFill>
                  <a:srgbClr val="242424"/>
                </a:solidFill>
                <a:latin typeface="Arial"/>
                <a:cs typeface="Arial"/>
              </a:rPr>
              <a:t>para</a:t>
            </a:r>
            <a:r>
              <a:rPr sz="997" b="1" spc="-27" dirty="0">
                <a:solidFill>
                  <a:srgbClr val="242424"/>
                </a:solidFill>
                <a:latin typeface="Arial"/>
                <a:cs typeface="Arial"/>
              </a:rPr>
              <a:t> </a:t>
            </a:r>
            <a:r>
              <a:rPr sz="997" b="1" spc="-9" dirty="0">
                <a:solidFill>
                  <a:srgbClr val="242424"/>
                </a:solidFill>
                <a:latin typeface="Arial"/>
                <a:cs typeface="Arial"/>
              </a:rPr>
              <a:t>Tomada</a:t>
            </a:r>
            <a:r>
              <a:rPr sz="997" b="1" spc="-27" dirty="0">
                <a:solidFill>
                  <a:srgbClr val="242424"/>
                </a:solidFill>
                <a:latin typeface="Arial"/>
                <a:cs typeface="Arial"/>
              </a:rPr>
              <a:t> </a:t>
            </a:r>
            <a:r>
              <a:rPr sz="997" b="1" dirty="0">
                <a:solidFill>
                  <a:srgbClr val="242424"/>
                </a:solidFill>
                <a:latin typeface="Arial"/>
                <a:cs typeface="Arial"/>
              </a:rPr>
              <a:t>de</a:t>
            </a:r>
            <a:r>
              <a:rPr sz="997" b="1" spc="-27" dirty="0">
                <a:solidFill>
                  <a:srgbClr val="242424"/>
                </a:solidFill>
                <a:latin typeface="Arial"/>
                <a:cs typeface="Arial"/>
              </a:rPr>
              <a:t> </a:t>
            </a:r>
            <a:r>
              <a:rPr sz="997" b="1" spc="-23" dirty="0">
                <a:solidFill>
                  <a:srgbClr val="242424"/>
                </a:solidFill>
                <a:latin typeface="Arial"/>
                <a:cs typeface="Arial"/>
              </a:rPr>
              <a:t>Decisão</a:t>
            </a:r>
            <a:r>
              <a:rPr sz="997" b="1" spc="-27" dirty="0">
                <a:solidFill>
                  <a:srgbClr val="242424"/>
                </a:solidFill>
                <a:latin typeface="Arial"/>
                <a:cs typeface="Arial"/>
              </a:rPr>
              <a:t> </a:t>
            </a:r>
            <a:r>
              <a:rPr sz="997" b="1" spc="-18" dirty="0">
                <a:solidFill>
                  <a:srgbClr val="242424"/>
                </a:solidFill>
                <a:latin typeface="Arial"/>
                <a:cs typeface="Arial"/>
              </a:rPr>
              <a:t>nas</a:t>
            </a:r>
            <a:r>
              <a:rPr sz="997" b="1" spc="-27" dirty="0">
                <a:solidFill>
                  <a:srgbClr val="242424"/>
                </a:solidFill>
                <a:latin typeface="Arial"/>
                <a:cs typeface="Arial"/>
              </a:rPr>
              <a:t> </a:t>
            </a:r>
            <a:r>
              <a:rPr sz="997" b="1" dirty="0">
                <a:solidFill>
                  <a:srgbClr val="242424"/>
                </a:solidFill>
                <a:latin typeface="Arial"/>
                <a:cs typeface="Arial"/>
              </a:rPr>
              <a:t>Cidades</a:t>
            </a:r>
            <a:r>
              <a:rPr sz="997" b="1" spc="-27"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p:txBody>
      </p:sp>
      <p:sp>
        <p:nvSpPr>
          <p:cNvPr id="15" name="object 15"/>
          <p:cNvSpPr txBox="1"/>
          <p:nvPr/>
        </p:nvSpPr>
        <p:spPr>
          <a:xfrm>
            <a:off x="1565387" y="3153406"/>
            <a:ext cx="139348" cy="165068"/>
          </a:xfrm>
          <a:prstGeom prst="rect">
            <a:avLst/>
          </a:prstGeom>
        </p:spPr>
        <p:txBody>
          <a:bodyPr vert="horz" wrap="square" lIns="0" tIns="11516" rIns="0" bIns="0" rtlCol="0">
            <a:spAutoFit/>
          </a:bodyPr>
          <a:lstStyle/>
          <a:p>
            <a:pPr marL="11516">
              <a:spcBef>
                <a:spcPts val="91"/>
              </a:spcBef>
            </a:pPr>
            <a:r>
              <a:rPr sz="997" b="1" spc="-82" dirty="0">
                <a:solidFill>
                  <a:srgbClr val="242424"/>
                </a:solidFill>
                <a:latin typeface="Arial"/>
                <a:cs typeface="Arial"/>
              </a:rPr>
              <a:t>10</a:t>
            </a:r>
            <a:endParaRPr sz="997">
              <a:latin typeface="Arial"/>
              <a:cs typeface="Arial"/>
            </a:endParaRPr>
          </a:p>
        </p:txBody>
      </p:sp>
      <p:sp>
        <p:nvSpPr>
          <p:cNvPr id="16" name="object 16"/>
          <p:cNvSpPr txBox="1"/>
          <p:nvPr/>
        </p:nvSpPr>
        <p:spPr>
          <a:xfrm>
            <a:off x="2451635" y="3153406"/>
            <a:ext cx="696741"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01/06/2023</a:t>
            </a:r>
            <a:endParaRPr sz="997">
              <a:latin typeface="Arial"/>
              <a:cs typeface="Arial"/>
            </a:endParaRPr>
          </a:p>
        </p:txBody>
      </p:sp>
      <p:sp>
        <p:nvSpPr>
          <p:cNvPr id="17" name="object 17"/>
          <p:cNvSpPr txBox="1"/>
          <p:nvPr/>
        </p:nvSpPr>
        <p:spPr>
          <a:xfrm>
            <a:off x="3641778" y="2428084"/>
            <a:ext cx="3830346" cy="667385"/>
          </a:xfrm>
          <a:prstGeom prst="rect">
            <a:avLst/>
          </a:prstGeom>
        </p:spPr>
        <p:txBody>
          <a:bodyPr vert="horz" wrap="square" lIns="0" tIns="11516" rIns="0" bIns="0" rtlCol="0">
            <a:spAutoFit/>
          </a:bodyPr>
          <a:lstStyle/>
          <a:p>
            <a:pPr marL="11516">
              <a:spcBef>
                <a:spcPts val="91"/>
              </a:spcBef>
            </a:pPr>
            <a:r>
              <a:rPr sz="997" b="1" spc="-41" dirty="0">
                <a:solidFill>
                  <a:srgbClr val="242424"/>
                </a:solidFill>
                <a:latin typeface="Arial"/>
                <a:cs typeface="Arial"/>
              </a:rPr>
              <a:t>Desenvolver</a:t>
            </a:r>
            <a:r>
              <a:rPr sz="997" b="1" spc="-14" dirty="0">
                <a:solidFill>
                  <a:srgbClr val="242424"/>
                </a:solidFill>
                <a:latin typeface="Arial"/>
                <a:cs typeface="Arial"/>
              </a:rPr>
              <a:t> </a:t>
            </a:r>
            <a:r>
              <a:rPr sz="997" b="1" spc="-18" dirty="0">
                <a:solidFill>
                  <a:srgbClr val="242424"/>
                </a:solidFill>
                <a:latin typeface="Arial"/>
                <a:cs typeface="Arial"/>
              </a:rPr>
              <a:t>Infraestruturas</a:t>
            </a:r>
            <a:r>
              <a:rPr sz="997" b="1" spc="-9" dirty="0">
                <a:solidFill>
                  <a:srgbClr val="242424"/>
                </a:solidFill>
                <a:latin typeface="Arial"/>
                <a:cs typeface="Arial"/>
              </a:rPr>
              <a:t> </a:t>
            </a:r>
            <a:r>
              <a:rPr sz="997" b="1" spc="-54" dirty="0">
                <a:solidFill>
                  <a:srgbClr val="242424"/>
                </a:solidFill>
                <a:latin typeface="Arial"/>
                <a:cs typeface="Arial"/>
              </a:rPr>
              <a:t>Blue-</a:t>
            </a:r>
            <a:r>
              <a:rPr sz="997" b="1" spc="-9" dirty="0">
                <a:solidFill>
                  <a:srgbClr val="242424"/>
                </a:solidFill>
                <a:latin typeface="Arial"/>
                <a:cs typeface="Arial"/>
              </a:rPr>
              <a:t>Green </a:t>
            </a:r>
            <a:r>
              <a:rPr sz="997" b="1" spc="-18" dirty="0">
                <a:solidFill>
                  <a:srgbClr val="242424"/>
                </a:solidFill>
                <a:latin typeface="Arial"/>
                <a:cs typeface="Arial"/>
              </a:rPr>
              <a:t>nas</a:t>
            </a:r>
            <a:r>
              <a:rPr sz="997" b="1" spc="-9" dirty="0">
                <a:solidFill>
                  <a:srgbClr val="242424"/>
                </a:solidFill>
                <a:latin typeface="Arial"/>
                <a:cs typeface="Arial"/>
              </a:rPr>
              <a:t> </a:t>
            </a:r>
            <a:r>
              <a:rPr sz="997" b="1" dirty="0">
                <a:solidFill>
                  <a:srgbClr val="242424"/>
                </a:solidFill>
                <a:latin typeface="Arial"/>
                <a:cs typeface="Arial"/>
              </a:rPr>
              <a:t>Cidades</a:t>
            </a:r>
            <a:r>
              <a:rPr sz="997" b="1" spc="-14" dirty="0">
                <a:solidFill>
                  <a:srgbClr val="242424"/>
                </a:solidFill>
                <a:latin typeface="Arial"/>
                <a:cs typeface="Arial"/>
              </a:rPr>
              <a:t> </a:t>
            </a:r>
            <a:r>
              <a:rPr sz="997" b="1" spc="-9" dirty="0">
                <a:solidFill>
                  <a:srgbClr val="242424"/>
                </a:solidFill>
                <a:latin typeface="Arial"/>
                <a:cs typeface="Arial"/>
              </a:rPr>
              <a:t>Inteligentes</a:t>
            </a:r>
            <a:endParaRPr sz="997" dirty="0">
              <a:latin typeface="Arial"/>
              <a:cs typeface="Arial"/>
            </a:endParaRPr>
          </a:p>
          <a:p>
            <a:pPr>
              <a:lnSpc>
                <a:spcPct val="100000"/>
              </a:lnSpc>
            </a:pPr>
            <a:endParaRPr sz="1179" dirty="0">
              <a:latin typeface="Arial"/>
              <a:cs typeface="Arial"/>
            </a:endParaRPr>
          </a:p>
          <a:p>
            <a:pPr>
              <a:lnSpc>
                <a:spcPct val="100000"/>
              </a:lnSpc>
            </a:pPr>
            <a:endParaRPr sz="1088" dirty="0">
              <a:latin typeface="Arial"/>
              <a:cs typeface="Arial"/>
            </a:endParaRPr>
          </a:p>
          <a:p>
            <a:pPr marL="11516"/>
            <a:r>
              <a:rPr sz="997" b="1" dirty="0">
                <a:solidFill>
                  <a:srgbClr val="242424"/>
                </a:solidFill>
                <a:latin typeface="Arial"/>
                <a:cs typeface="Arial"/>
              </a:rPr>
              <a:t>Aplicar</a:t>
            </a:r>
            <a:r>
              <a:rPr sz="997" b="1" spc="-27" dirty="0">
                <a:solidFill>
                  <a:srgbClr val="242424"/>
                </a:solidFill>
                <a:latin typeface="Arial"/>
                <a:cs typeface="Arial"/>
              </a:rPr>
              <a:t> </a:t>
            </a:r>
            <a:r>
              <a:rPr sz="997" b="1" spc="-32" dirty="0">
                <a:solidFill>
                  <a:srgbClr val="242424"/>
                </a:solidFill>
                <a:latin typeface="Arial"/>
                <a:cs typeface="Arial"/>
              </a:rPr>
              <a:t>Geoserviços</a:t>
            </a:r>
            <a:r>
              <a:rPr sz="997" b="1" spc="-27" dirty="0">
                <a:solidFill>
                  <a:srgbClr val="242424"/>
                </a:solidFill>
                <a:latin typeface="Arial"/>
                <a:cs typeface="Arial"/>
              </a:rPr>
              <a:t> </a:t>
            </a:r>
            <a:r>
              <a:rPr sz="997" b="1" dirty="0">
                <a:solidFill>
                  <a:srgbClr val="242424"/>
                </a:solidFill>
                <a:latin typeface="Arial"/>
                <a:cs typeface="Arial"/>
              </a:rPr>
              <a:t>e</a:t>
            </a:r>
            <a:r>
              <a:rPr sz="997" b="1" spc="-23" dirty="0">
                <a:solidFill>
                  <a:srgbClr val="242424"/>
                </a:solidFill>
                <a:latin typeface="Arial"/>
                <a:cs typeface="Arial"/>
              </a:rPr>
              <a:t> </a:t>
            </a:r>
            <a:r>
              <a:rPr sz="997" b="1" spc="-9" dirty="0">
                <a:solidFill>
                  <a:srgbClr val="242424"/>
                </a:solidFill>
                <a:latin typeface="Arial"/>
                <a:cs typeface="Arial"/>
              </a:rPr>
              <a:t>Digital</a:t>
            </a:r>
            <a:r>
              <a:rPr sz="997" b="1" spc="-27" dirty="0">
                <a:solidFill>
                  <a:srgbClr val="242424"/>
                </a:solidFill>
                <a:latin typeface="Arial"/>
                <a:cs typeface="Arial"/>
              </a:rPr>
              <a:t> </a:t>
            </a:r>
            <a:r>
              <a:rPr sz="997" b="1" spc="-45" dirty="0">
                <a:solidFill>
                  <a:srgbClr val="242424"/>
                </a:solidFill>
                <a:latin typeface="Arial"/>
                <a:cs typeface="Arial"/>
              </a:rPr>
              <a:t>Twins</a:t>
            </a:r>
            <a:r>
              <a:rPr sz="997" b="1" spc="-23" dirty="0">
                <a:solidFill>
                  <a:srgbClr val="242424"/>
                </a:solidFill>
                <a:latin typeface="Arial"/>
                <a:cs typeface="Arial"/>
              </a:rPr>
              <a:t> </a:t>
            </a:r>
            <a:r>
              <a:rPr sz="997" b="1" spc="-18" dirty="0">
                <a:solidFill>
                  <a:srgbClr val="242424"/>
                </a:solidFill>
                <a:latin typeface="Arial"/>
                <a:cs typeface="Arial"/>
              </a:rPr>
              <a:t>nas</a:t>
            </a:r>
            <a:r>
              <a:rPr sz="997" b="1" spc="-27" dirty="0">
                <a:solidFill>
                  <a:srgbClr val="242424"/>
                </a:solidFill>
                <a:latin typeface="Arial"/>
                <a:cs typeface="Arial"/>
              </a:rPr>
              <a:t> </a:t>
            </a:r>
            <a:r>
              <a:rPr sz="997" b="1" dirty="0">
                <a:solidFill>
                  <a:srgbClr val="242424"/>
                </a:solidFill>
                <a:latin typeface="Arial"/>
                <a:cs typeface="Arial"/>
              </a:rPr>
              <a:t>Cidades</a:t>
            </a:r>
            <a:r>
              <a:rPr sz="997" b="1" spc="-23" dirty="0">
                <a:solidFill>
                  <a:srgbClr val="242424"/>
                </a:solidFill>
                <a:latin typeface="Arial"/>
                <a:cs typeface="Arial"/>
              </a:rPr>
              <a:t> </a:t>
            </a:r>
            <a:r>
              <a:rPr sz="997" b="1" spc="-9" dirty="0">
                <a:solidFill>
                  <a:srgbClr val="242424"/>
                </a:solidFill>
                <a:latin typeface="Arial"/>
                <a:cs typeface="Arial"/>
              </a:rPr>
              <a:t>Inteligentes</a:t>
            </a:r>
            <a:endParaRPr sz="997" dirty="0">
              <a:latin typeface="Arial"/>
              <a:cs typeface="Arial"/>
            </a:endParaRPr>
          </a:p>
        </p:txBody>
      </p:sp>
      <p:sp>
        <p:nvSpPr>
          <p:cNvPr id="18" name="object 18"/>
          <p:cNvSpPr txBox="1"/>
          <p:nvPr/>
        </p:nvSpPr>
        <p:spPr>
          <a:xfrm>
            <a:off x="1585490" y="4120477"/>
            <a:ext cx="99041" cy="165068"/>
          </a:xfrm>
          <a:prstGeom prst="rect">
            <a:avLst/>
          </a:prstGeom>
        </p:spPr>
        <p:txBody>
          <a:bodyPr vert="horz" wrap="square" lIns="0" tIns="11516" rIns="0" bIns="0" rtlCol="0">
            <a:spAutoFit/>
          </a:bodyPr>
          <a:lstStyle/>
          <a:p>
            <a:pPr marL="11516">
              <a:spcBef>
                <a:spcPts val="91"/>
              </a:spcBef>
            </a:pPr>
            <a:r>
              <a:rPr sz="997" b="1" spc="-286" dirty="0">
                <a:solidFill>
                  <a:srgbClr val="242424"/>
                </a:solidFill>
                <a:latin typeface="Arial"/>
                <a:cs typeface="Arial"/>
              </a:rPr>
              <a:t>11</a:t>
            </a:r>
            <a:endParaRPr sz="997">
              <a:latin typeface="Arial"/>
              <a:cs typeface="Arial"/>
            </a:endParaRPr>
          </a:p>
        </p:txBody>
      </p:sp>
      <p:sp>
        <p:nvSpPr>
          <p:cNvPr id="19" name="object 19"/>
          <p:cNvSpPr txBox="1"/>
          <p:nvPr/>
        </p:nvSpPr>
        <p:spPr>
          <a:xfrm>
            <a:off x="2435311" y="4120477"/>
            <a:ext cx="729562" cy="165068"/>
          </a:xfrm>
          <a:prstGeom prst="rect">
            <a:avLst/>
          </a:prstGeom>
        </p:spPr>
        <p:txBody>
          <a:bodyPr vert="horz" wrap="square" lIns="0" tIns="11516" rIns="0" bIns="0" rtlCol="0">
            <a:spAutoFit/>
          </a:bodyPr>
          <a:lstStyle/>
          <a:p>
            <a:pPr marL="11516">
              <a:spcBef>
                <a:spcPts val="91"/>
              </a:spcBef>
            </a:pPr>
            <a:r>
              <a:rPr sz="997" b="1" spc="36" dirty="0">
                <a:solidFill>
                  <a:srgbClr val="242424"/>
                </a:solidFill>
                <a:latin typeface="Arial"/>
                <a:cs typeface="Arial"/>
              </a:rPr>
              <a:t>08/06/2023</a:t>
            </a:r>
            <a:endParaRPr sz="997">
              <a:latin typeface="Arial"/>
              <a:cs typeface="Arial"/>
            </a:endParaRPr>
          </a:p>
        </p:txBody>
      </p:sp>
      <p:sp>
        <p:nvSpPr>
          <p:cNvPr id="20" name="object 20"/>
          <p:cNvSpPr txBox="1"/>
          <p:nvPr/>
        </p:nvSpPr>
        <p:spPr>
          <a:xfrm>
            <a:off x="3641779" y="3395156"/>
            <a:ext cx="5034382" cy="667385"/>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Utilizar</a:t>
            </a:r>
            <a:r>
              <a:rPr sz="997" b="1" spc="-23" dirty="0">
                <a:solidFill>
                  <a:srgbClr val="242424"/>
                </a:solidFill>
                <a:latin typeface="Arial"/>
                <a:cs typeface="Arial"/>
              </a:rPr>
              <a:t> </a:t>
            </a:r>
            <a:r>
              <a:rPr sz="997" b="1" spc="-32" dirty="0">
                <a:solidFill>
                  <a:srgbClr val="242424"/>
                </a:solidFill>
                <a:latin typeface="Arial"/>
                <a:cs typeface="Arial"/>
              </a:rPr>
              <a:t>normas</a:t>
            </a:r>
            <a:r>
              <a:rPr sz="997" b="1" spc="-18" dirty="0">
                <a:solidFill>
                  <a:srgbClr val="242424"/>
                </a:solidFill>
                <a:latin typeface="Arial"/>
                <a:cs typeface="Arial"/>
              </a:rPr>
              <a:t> </a:t>
            </a:r>
            <a:r>
              <a:rPr sz="997" b="1" dirty="0">
                <a:solidFill>
                  <a:srgbClr val="242424"/>
                </a:solidFill>
                <a:latin typeface="Arial"/>
                <a:cs typeface="Arial"/>
              </a:rPr>
              <a:t>para</a:t>
            </a:r>
            <a:r>
              <a:rPr sz="997" b="1" spc="-23" dirty="0">
                <a:solidFill>
                  <a:srgbClr val="242424"/>
                </a:solidFill>
                <a:latin typeface="Arial"/>
                <a:cs typeface="Arial"/>
              </a:rPr>
              <a:t> </a:t>
            </a:r>
            <a:r>
              <a:rPr sz="997" b="1" spc="54" dirty="0">
                <a:solidFill>
                  <a:srgbClr val="242424"/>
                </a:solidFill>
                <a:latin typeface="Arial"/>
                <a:cs typeface="Arial"/>
              </a:rPr>
              <a:t>a</a:t>
            </a:r>
            <a:r>
              <a:rPr sz="997" b="1" spc="-18" dirty="0">
                <a:solidFill>
                  <a:srgbClr val="242424"/>
                </a:solidFill>
                <a:latin typeface="Arial"/>
                <a:cs typeface="Arial"/>
              </a:rPr>
              <a:t> </a:t>
            </a:r>
            <a:r>
              <a:rPr sz="997" b="1" spc="-9" dirty="0">
                <a:solidFill>
                  <a:srgbClr val="242424"/>
                </a:solidFill>
                <a:latin typeface="Arial"/>
                <a:cs typeface="Arial"/>
              </a:rPr>
              <a:t>resiliência</a:t>
            </a:r>
            <a:r>
              <a:rPr sz="997" b="1" spc="-18" dirty="0">
                <a:solidFill>
                  <a:srgbClr val="242424"/>
                </a:solidFill>
                <a:latin typeface="Arial"/>
                <a:cs typeface="Arial"/>
              </a:rPr>
              <a:t> </a:t>
            </a:r>
            <a:r>
              <a:rPr sz="997" b="1" dirty="0">
                <a:solidFill>
                  <a:srgbClr val="242424"/>
                </a:solidFill>
                <a:latin typeface="Arial"/>
                <a:cs typeface="Arial"/>
              </a:rPr>
              <a:t>das</a:t>
            </a:r>
            <a:r>
              <a:rPr sz="997" b="1" spc="-23" dirty="0">
                <a:solidFill>
                  <a:srgbClr val="242424"/>
                </a:solidFill>
                <a:latin typeface="Arial"/>
                <a:cs typeface="Arial"/>
              </a:rPr>
              <a:t> </a:t>
            </a:r>
            <a:r>
              <a:rPr sz="997" b="1" dirty="0">
                <a:solidFill>
                  <a:srgbClr val="242424"/>
                </a:solidFill>
                <a:latin typeface="Arial"/>
                <a:cs typeface="Arial"/>
              </a:rPr>
              <a:t>Cidades</a:t>
            </a:r>
            <a:r>
              <a:rPr sz="997" b="1" spc="-18"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a:p>
            <a:pPr>
              <a:lnSpc>
                <a:spcPct val="100000"/>
              </a:lnSpc>
            </a:pPr>
            <a:endParaRPr sz="1179">
              <a:latin typeface="Arial"/>
              <a:cs typeface="Arial"/>
            </a:endParaRPr>
          </a:p>
          <a:p>
            <a:pPr>
              <a:lnSpc>
                <a:spcPct val="100000"/>
              </a:lnSpc>
            </a:pPr>
            <a:endParaRPr sz="1088">
              <a:latin typeface="Arial"/>
              <a:cs typeface="Arial"/>
            </a:endParaRPr>
          </a:p>
          <a:p>
            <a:pPr marL="11516"/>
            <a:r>
              <a:rPr sz="997" b="1" spc="-18" dirty="0">
                <a:solidFill>
                  <a:srgbClr val="242424"/>
                </a:solidFill>
                <a:latin typeface="Arial"/>
                <a:cs typeface="Arial"/>
              </a:rPr>
              <a:t>Estabelecer</a:t>
            </a:r>
            <a:r>
              <a:rPr sz="997" b="1" spc="-23" dirty="0">
                <a:solidFill>
                  <a:srgbClr val="242424"/>
                </a:solidFill>
                <a:latin typeface="Arial"/>
                <a:cs typeface="Arial"/>
              </a:rPr>
              <a:t> </a:t>
            </a:r>
            <a:r>
              <a:rPr sz="997" b="1" spc="-9" dirty="0">
                <a:solidFill>
                  <a:srgbClr val="242424"/>
                </a:solidFill>
                <a:latin typeface="Arial"/>
                <a:cs typeface="Arial"/>
              </a:rPr>
              <a:t>medidas</a:t>
            </a:r>
            <a:r>
              <a:rPr sz="997" b="1" spc="-23" dirty="0">
                <a:solidFill>
                  <a:srgbClr val="242424"/>
                </a:solidFill>
                <a:latin typeface="Arial"/>
                <a:cs typeface="Arial"/>
              </a:rPr>
              <a:t> </a:t>
            </a:r>
            <a:r>
              <a:rPr sz="997" b="1" dirty="0">
                <a:solidFill>
                  <a:srgbClr val="242424"/>
                </a:solidFill>
                <a:latin typeface="Arial"/>
                <a:cs typeface="Arial"/>
              </a:rPr>
              <a:t>de</a:t>
            </a:r>
            <a:r>
              <a:rPr sz="997" b="1" spc="-18" dirty="0">
                <a:solidFill>
                  <a:srgbClr val="242424"/>
                </a:solidFill>
                <a:latin typeface="Arial"/>
                <a:cs typeface="Arial"/>
              </a:rPr>
              <a:t> </a:t>
            </a:r>
            <a:r>
              <a:rPr sz="997" b="1" spc="-9" dirty="0">
                <a:solidFill>
                  <a:srgbClr val="242424"/>
                </a:solidFill>
                <a:latin typeface="Arial"/>
                <a:cs typeface="Arial"/>
              </a:rPr>
              <a:t>resiliência</a:t>
            </a:r>
            <a:r>
              <a:rPr sz="997" b="1" spc="-23" dirty="0">
                <a:solidFill>
                  <a:srgbClr val="242424"/>
                </a:solidFill>
                <a:latin typeface="Arial"/>
                <a:cs typeface="Arial"/>
              </a:rPr>
              <a:t> </a:t>
            </a:r>
            <a:r>
              <a:rPr sz="997" b="1" spc="-18" dirty="0">
                <a:solidFill>
                  <a:srgbClr val="242424"/>
                </a:solidFill>
                <a:latin typeface="Arial"/>
                <a:cs typeface="Arial"/>
              </a:rPr>
              <a:t>nas</a:t>
            </a:r>
            <a:r>
              <a:rPr sz="997" b="1" spc="-23" dirty="0">
                <a:solidFill>
                  <a:srgbClr val="242424"/>
                </a:solidFill>
                <a:latin typeface="Arial"/>
                <a:cs typeface="Arial"/>
              </a:rPr>
              <a:t> </a:t>
            </a:r>
            <a:r>
              <a:rPr sz="997" b="1" dirty="0">
                <a:solidFill>
                  <a:srgbClr val="242424"/>
                </a:solidFill>
                <a:latin typeface="Arial"/>
                <a:cs typeface="Arial"/>
              </a:rPr>
              <a:t>Cidades</a:t>
            </a:r>
            <a:r>
              <a:rPr sz="997" b="1" spc="-18" dirty="0">
                <a:solidFill>
                  <a:srgbClr val="242424"/>
                </a:solidFill>
                <a:latin typeface="Arial"/>
                <a:cs typeface="Arial"/>
              </a:rPr>
              <a:t> Inteligentes</a:t>
            </a:r>
            <a:r>
              <a:rPr sz="997" b="1" spc="-23" dirty="0">
                <a:solidFill>
                  <a:srgbClr val="242424"/>
                </a:solidFill>
                <a:latin typeface="Arial"/>
                <a:cs typeface="Arial"/>
              </a:rPr>
              <a:t> </a:t>
            </a:r>
            <a:r>
              <a:rPr sz="997" b="1" spc="-32" dirty="0">
                <a:solidFill>
                  <a:srgbClr val="242424"/>
                </a:solidFill>
                <a:latin typeface="Arial"/>
                <a:cs typeface="Arial"/>
              </a:rPr>
              <a:t>usando</a:t>
            </a:r>
            <a:r>
              <a:rPr sz="997" b="1" spc="-23" dirty="0">
                <a:solidFill>
                  <a:srgbClr val="242424"/>
                </a:solidFill>
                <a:latin typeface="Arial"/>
                <a:cs typeface="Arial"/>
              </a:rPr>
              <a:t> </a:t>
            </a:r>
            <a:r>
              <a:rPr sz="997" b="1" spc="-36" dirty="0">
                <a:solidFill>
                  <a:srgbClr val="242424"/>
                </a:solidFill>
                <a:latin typeface="Arial"/>
                <a:cs typeface="Arial"/>
              </a:rPr>
              <a:t>Princípios</a:t>
            </a:r>
            <a:r>
              <a:rPr sz="997" b="1" spc="-18" dirty="0">
                <a:solidFill>
                  <a:srgbClr val="242424"/>
                </a:solidFill>
                <a:latin typeface="Arial"/>
                <a:cs typeface="Arial"/>
              </a:rPr>
              <a:t> </a:t>
            </a:r>
            <a:r>
              <a:rPr sz="997" b="1" spc="-9" dirty="0">
                <a:solidFill>
                  <a:srgbClr val="242424"/>
                </a:solidFill>
                <a:latin typeface="Arial"/>
                <a:cs typeface="Arial"/>
              </a:rPr>
              <a:t>Ágeis</a:t>
            </a:r>
            <a:endParaRPr sz="997">
              <a:latin typeface="Arial"/>
              <a:cs typeface="Arial"/>
            </a:endParaRPr>
          </a:p>
        </p:txBody>
      </p:sp>
      <p:sp>
        <p:nvSpPr>
          <p:cNvPr id="21" name="object 21"/>
          <p:cNvSpPr txBox="1"/>
          <p:nvPr/>
        </p:nvSpPr>
        <p:spPr>
          <a:xfrm>
            <a:off x="1571594" y="5087576"/>
            <a:ext cx="126680" cy="165068"/>
          </a:xfrm>
          <a:prstGeom prst="rect">
            <a:avLst/>
          </a:prstGeom>
        </p:spPr>
        <p:txBody>
          <a:bodyPr vert="horz" wrap="square" lIns="0" tIns="11516" rIns="0" bIns="0" rtlCol="0">
            <a:spAutoFit/>
          </a:bodyPr>
          <a:lstStyle/>
          <a:p>
            <a:pPr marL="11516">
              <a:spcBef>
                <a:spcPts val="91"/>
              </a:spcBef>
            </a:pPr>
            <a:r>
              <a:rPr sz="997" b="1" spc="-131" dirty="0">
                <a:solidFill>
                  <a:srgbClr val="242424"/>
                </a:solidFill>
                <a:latin typeface="Arial"/>
                <a:cs typeface="Arial"/>
              </a:rPr>
              <a:t>12</a:t>
            </a:r>
            <a:endParaRPr sz="997">
              <a:latin typeface="Arial"/>
              <a:cs typeface="Arial"/>
            </a:endParaRPr>
          </a:p>
        </p:txBody>
      </p:sp>
      <p:sp>
        <p:nvSpPr>
          <p:cNvPr id="22" name="object 22"/>
          <p:cNvSpPr txBox="1"/>
          <p:nvPr/>
        </p:nvSpPr>
        <p:spPr>
          <a:xfrm>
            <a:off x="2456088" y="5087576"/>
            <a:ext cx="688103"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15/06/2023</a:t>
            </a:r>
            <a:endParaRPr sz="997">
              <a:latin typeface="Arial"/>
              <a:cs typeface="Arial"/>
            </a:endParaRPr>
          </a:p>
        </p:txBody>
      </p:sp>
      <p:sp>
        <p:nvSpPr>
          <p:cNvPr id="23" name="object 23"/>
          <p:cNvSpPr txBox="1"/>
          <p:nvPr/>
        </p:nvSpPr>
        <p:spPr>
          <a:xfrm>
            <a:off x="3641778" y="4362255"/>
            <a:ext cx="5886018" cy="667385"/>
          </a:xfrm>
          <a:prstGeom prst="rect">
            <a:avLst/>
          </a:prstGeom>
        </p:spPr>
        <p:txBody>
          <a:bodyPr vert="horz" wrap="square" lIns="0" tIns="11516" rIns="0" bIns="0" rtlCol="0">
            <a:spAutoFit/>
          </a:bodyPr>
          <a:lstStyle/>
          <a:p>
            <a:pPr marL="11516">
              <a:spcBef>
                <a:spcPts val="91"/>
              </a:spcBef>
            </a:pPr>
            <a:r>
              <a:rPr sz="997" b="1" spc="-18" dirty="0">
                <a:solidFill>
                  <a:srgbClr val="242424"/>
                </a:solidFill>
                <a:latin typeface="Arial"/>
                <a:cs typeface="Arial"/>
              </a:rPr>
              <a:t>Estabelecer</a:t>
            </a:r>
            <a:r>
              <a:rPr sz="997" b="1" dirty="0">
                <a:solidFill>
                  <a:srgbClr val="242424"/>
                </a:solidFill>
                <a:latin typeface="Arial"/>
                <a:cs typeface="Arial"/>
              </a:rPr>
              <a:t> </a:t>
            </a:r>
            <a:r>
              <a:rPr sz="997" b="1" spc="-27" dirty="0">
                <a:solidFill>
                  <a:srgbClr val="242424"/>
                </a:solidFill>
                <a:latin typeface="Arial"/>
                <a:cs typeface="Arial"/>
              </a:rPr>
              <a:t>Programas</a:t>
            </a:r>
            <a:r>
              <a:rPr sz="997" b="1" spc="5" dirty="0">
                <a:solidFill>
                  <a:srgbClr val="242424"/>
                </a:solidFill>
                <a:latin typeface="Arial"/>
                <a:cs typeface="Arial"/>
              </a:rPr>
              <a:t> </a:t>
            </a:r>
            <a:r>
              <a:rPr sz="997" b="1" spc="-32" dirty="0">
                <a:solidFill>
                  <a:srgbClr val="242424"/>
                </a:solidFill>
                <a:latin typeface="Arial"/>
                <a:cs typeface="Arial"/>
              </a:rPr>
              <a:t>Financeiros</a:t>
            </a:r>
            <a:r>
              <a:rPr sz="997" b="1" dirty="0">
                <a:solidFill>
                  <a:srgbClr val="242424"/>
                </a:solidFill>
                <a:latin typeface="Arial"/>
                <a:cs typeface="Arial"/>
              </a:rPr>
              <a:t> para</a:t>
            </a:r>
            <a:r>
              <a:rPr sz="997" b="1" spc="5" dirty="0">
                <a:solidFill>
                  <a:srgbClr val="242424"/>
                </a:solidFill>
                <a:latin typeface="Arial"/>
                <a:cs typeface="Arial"/>
              </a:rPr>
              <a:t> </a:t>
            </a:r>
            <a:r>
              <a:rPr sz="997" b="1" spc="-45" dirty="0">
                <a:solidFill>
                  <a:srgbClr val="242424"/>
                </a:solidFill>
                <a:latin typeface="Arial"/>
                <a:cs typeface="Arial"/>
              </a:rPr>
              <a:t>o</a:t>
            </a:r>
            <a:r>
              <a:rPr sz="997" b="1" spc="5" dirty="0">
                <a:solidFill>
                  <a:srgbClr val="242424"/>
                </a:solidFill>
                <a:latin typeface="Arial"/>
                <a:cs typeface="Arial"/>
              </a:rPr>
              <a:t> </a:t>
            </a:r>
            <a:r>
              <a:rPr sz="997" b="1" spc="-41" dirty="0">
                <a:solidFill>
                  <a:srgbClr val="242424"/>
                </a:solidFill>
                <a:latin typeface="Arial"/>
                <a:cs typeface="Arial"/>
              </a:rPr>
              <a:t>Desenvolvimento</a:t>
            </a:r>
            <a:r>
              <a:rPr sz="997" b="1" dirty="0">
                <a:solidFill>
                  <a:srgbClr val="242424"/>
                </a:solidFill>
                <a:latin typeface="Arial"/>
                <a:cs typeface="Arial"/>
              </a:rPr>
              <a:t> da</a:t>
            </a:r>
            <a:r>
              <a:rPr sz="997" b="1" spc="5" dirty="0">
                <a:solidFill>
                  <a:srgbClr val="242424"/>
                </a:solidFill>
                <a:latin typeface="Arial"/>
                <a:cs typeface="Arial"/>
              </a:rPr>
              <a:t> </a:t>
            </a:r>
            <a:r>
              <a:rPr sz="997" b="1" spc="-27" dirty="0">
                <a:solidFill>
                  <a:srgbClr val="242424"/>
                </a:solidFill>
                <a:latin typeface="Arial"/>
                <a:cs typeface="Arial"/>
              </a:rPr>
              <a:t>Resiliência</a:t>
            </a:r>
            <a:r>
              <a:rPr sz="997" b="1" dirty="0">
                <a:solidFill>
                  <a:srgbClr val="242424"/>
                </a:solidFill>
                <a:latin typeface="Arial"/>
                <a:cs typeface="Arial"/>
              </a:rPr>
              <a:t> e</a:t>
            </a:r>
            <a:r>
              <a:rPr sz="997" b="1" spc="5" dirty="0">
                <a:solidFill>
                  <a:srgbClr val="242424"/>
                </a:solidFill>
                <a:latin typeface="Arial"/>
                <a:cs typeface="Arial"/>
              </a:rPr>
              <a:t> </a:t>
            </a:r>
            <a:r>
              <a:rPr sz="997" b="1" spc="-23" dirty="0">
                <a:solidFill>
                  <a:srgbClr val="242424"/>
                </a:solidFill>
                <a:latin typeface="Arial"/>
                <a:cs typeface="Arial"/>
              </a:rPr>
              <a:t>Recuperação</a:t>
            </a:r>
            <a:r>
              <a:rPr sz="997" b="1" spc="5" dirty="0">
                <a:solidFill>
                  <a:srgbClr val="242424"/>
                </a:solidFill>
                <a:latin typeface="Arial"/>
                <a:cs typeface="Arial"/>
              </a:rPr>
              <a:t> </a:t>
            </a:r>
            <a:r>
              <a:rPr sz="997" b="1" dirty="0">
                <a:solidFill>
                  <a:srgbClr val="242424"/>
                </a:solidFill>
                <a:latin typeface="Arial"/>
                <a:cs typeface="Arial"/>
              </a:rPr>
              <a:t>de </a:t>
            </a:r>
            <a:r>
              <a:rPr sz="997" b="1" spc="-9" dirty="0">
                <a:solidFill>
                  <a:srgbClr val="242424"/>
                </a:solidFill>
                <a:latin typeface="Arial"/>
                <a:cs typeface="Arial"/>
              </a:rPr>
              <a:t>crises</a:t>
            </a:r>
            <a:endParaRPr sz="997">
              <a:latin typeface="Arial"/>
              <a:cs typeface="Arial"/>
            </a:endParaRPr>
          </a:p>
          <a:p>
            <a:pPr>
              <a:lnSpc>
                <a:spcPct val="100000"/>
              </a:lnSpc>
            </a:pPr>
            <a:endParaRPr sz="1179">
              <a:latin typeface="Arial"/>
              <a:cs typeface="Arial"/>
            </a:endParaRPr>
          </a:p>
          <a:p>
            <a:pPr>
              <a:lnSpc>
                <a:spcPct val="100000"/>
              </a:lnSpc>
            </a:pPr>
            <a:endParaRPr sz="1088">
              <a:latin typeface="Arial"/>
              <a:cs typeface="Arial"/>
            </a:endParaRPr>
          </a:p>
          <a:p>
            <a:pPr marL="11516"/>
            <a:r>
              <a:rPr sz="997" b="1" spc="-18" dirty="0">
                <a:solidFill>
                  <a:srgbClr val="242424"/>
                </a:solidFill>
                <a:latin typeface="Arial"/>
                <a:cs typeface="Arial"/>
              </a:rPr>
              <a:t>Estabelecer</a:t>
            </a:r>
            <a:r>
              <a:rPr sz="997" b="1" spc="-23" dirty="0">
                <a:solidFill>
                  <a:srgbClr val="242424"/>
                </a:solidFill>
                <a:latin typeface="Arial"/>
                <a:cs typeface="Arial"/>
              </a:rPr>
              <a:t> </a:t>
            </a:r>
            <a:r>
              <a:rPr sz="997" b="1" spc="-27" dirty="0">
                <a:solidFill>
                  <a:srgbClr val="242424"/>
                </a:solidFill>
                <a:latin typeface="Arial"/>
                <a:cs typeface="Arial"/>
              </a:rPr>
              <a:t>Politicas</a:t>
            </a:r>
            <a:r>
              <a:rPr sz="997" b="1" spc="-23" dirty="0">
                <a:solidFill>
                  <a:srgbClr val="242424"/>
                </a:solidFill>
                <a:latin typeface="Arial"/>
                <a:cs typeface="Arial"/>
              </a:rPr>
              <a:t> </a:t>
            </a:r>
            <a:r>
              <a:rPr sz="997" b="1" dirty="0">
                <a:solidFill>
                  <a:srgbClr val="242424"/>
                </a:solidFill>
                <a:latin typeface="Arial"/>
                <a:cs typeface="Arial"/>
              </a:rPr>
              <a:t>de</a:t>
            </a:r>
            <a:r>
              <a:rPr sz="997" b="1" spc="-18" dirty="0">
                <a:solidFill>
                  <a:srgbClr val="242424"/>
                </a:solidFill>
                <a:latin typeface="Arial"/>
                <a:cs typeface="Arial"/>
              </a:rPr>
              <a:t> </a:t>
            </a:r>
            <a:r>
              <a:rPr sz="997" b="1" spc="-9" dirty="0">
                <a:solidFill>
                  <a:srgbClr val="242424"/>
                </a:solidFill>
                <a:latin typeface="Arial"/>
                <a:cs typeface="Arial"/>
              </a:rPr>
              <a:t>Segurança</a:t>
            </a:r>
            <a:r>
              <a:rPr sz="997" b="1" spc="-23" dirty="0">
                <a:solidFill>
                  <a:srgbClr val="242424"/>
                </a:solidFill>
                <a:latin typeface="Arial"/>
                <a:cs typeface="Arial"/>
              </a:rPr>
              <a:t> </a:t>
            </a:r>
            <a:r>
              <a:rPr sz="997" b="1" dirty="0">
                <a:solidFill>
                  <a:srgbClr val="242424"/>
                </a:solidFill>
                <a:latin typeface="Arial"/>
                <a:cs typeface="Arial"/>
              </a:rPr>
              <a:t>e</a:t>
            </a:r>
            <a:r>
              <a:rPr sz="997" b="1" spc="-18" dirty="0">
                <a:solidFill>
                  <a:srgbClr val="242424"/>
                </a:solidFill>
                <a:latin typeface="Arial"/>
                <a:cs typeface="Arial"/>
              </a:rPr>
              <a:t> </a:t>
            </a:r>
            <a:r>
              <a:rPr sz="997" b="1" dirty="0">
                <a:solidFill>
                  <a:srgbClr val="242424"/>
                </a:solidFill>
                <a:latin typeface="Arial"/>
                <a:cs typeface="Arial"/>
              </a:rPr>
              <a:t>de</a:t>
            </a:r>
            <a:r>
              <a:rPr sz="997" b="1" spc="-23" dirty="0">
                <a:solidFill>
                  <a:srgbClr val="242424"/>
                </a:solidFill>
                <a:latin typeface="Arial"/>
                <a:cs typeface="Arial"/>
              </a:rPr>
              <a:t> </a:t>
            </a:r>
            <a:r>
              <a:rPr sz="997" b="1" spc="-27" dirty="0">
                <a:solidFill>
                  <a:srgbClr val="242424"/>
                </a:solidFill>
                <a:latin typeface="Arial"/>
                <a:cs typeface="Arial"/>
              </a:rPr>
              <a:t>Proteção</a:t>
            </a:r>
            <a:r>
              <a:rPr sz="997" b="1" spc="-23" dirty="0">
                <a:solidFill>
                  <a:srgbClr val="242424"/>
                </a:solidFill>
                <a:latin typeface="Arial"/>
                <a:cs typeface="Arial"/>
              </a:rPr>
              <a:t> </a:t>
            </a:r>
            <a:r>
              <a:rPr sz="997" b="1" spc="-18" dirty="0">
                <a:solidFill>
                  <a:srgbClr val="242424"/>
                </a:solidFill>
                <a:latin typeface="Arial"/>
                <a:cs typeface="Arial"/>
              </a:rPr>
              <a:t>nas </a:t>
            </a:r>
            <a:r>
              <a:rPr sz="997" b="1" dirty="0">
                <a:solidFill>
                  <a:srgbClr val="242424"/>
                </a:solidFill>
                <a:latin typeface="Arial"/>
                <a:cs typeface="Arial"/>
              </a:rPr>
              <a:t>Cidades</a:t>
            </a:r>
            <a:r>
              <a:rPr sz="997" b="1" spc="-23" dirty="0">
                <a:solidFill>
                  <a:srgbClr val="242424"/>
                </a:solidFill>
                <a:latin typeface="Arial"/>
                <a:cs typeface="Arial"/>
              </a:rPr>
              <a:t> </a:t>
            </a:r>
            <a:r>
              <a:rPr sz="997" b="1" spc="-9" dirty="0">
                <a:solidFill>
                  <a:srgbClr val="242424"/>
                </a:solidFill>
                <a:latin typeface="Arial"/>
                <a:cs typeface="Arial"/>
              </a:rPr>
              <a:t>Inteligentes</a:t>
            </a:r>
            <a:endParaRPr sz="997">
              <a:latin typeface="Arial"/>
              <a:cs typeface="Arial"/>
            </a:endParaRPr>
          </a:p>
        </p:txBody>
      </p:sp>
      <p:sp>
        <p:nvSpPr>
          <p:cNvPr id="24" name="object 24"/>
          <p:cNvSpPr txBox="1"/>
          <p:nvPr/>
        </p:nvSpPr>
        <p:spPr>
          <a:xfrm>
            <a:off x="3641779" y="5329353"/>
            <a:ext cx="2751837" cy="165068"/>
          </a:xfrm>
          <a:prstGeom prst="rect">
            <a:avLst/>
          </a:prstGeom>
        </p:spPr>
        <p:txBody>
          <a:bodyPr vert="horz" wrap="square" lIns="0" tIns="11516" rIns="0" bIns="0" rtlCol="0">
            <a:spAutoFit/>
          </a:bodyPr>
          <a:lstStyle/>
          <a:p>
            <a:pPr marL="11516">
              <a:spcBef>
                <a:spcPts val="91"/>
              </a:spcBef>
            </a:pPr>
            <a:r>
              <a:rPr sz="997" b="1" spc="-9" dirty="0">
                <a:solidFill>
                  <a:srgbClr val="242424"/>
                </a:solidFill>
                <a:latin typeface="Arial"/>
                <a:cs typeface="Arial"/>
              </a:rPr>
              <a:t>Tomada</a:t>
            </a:r>
            <a:r>
              <a:rPr sz="997" b="1" spc="-32" dirty="0">
                <a:solidFill>
                  <a:srgbClr val="242424"/>
                </a:solidFill>
                <a:latin typeface="Arial"/>
                <a:cs typeface="Arial"/>
              </a:rPr>
              <a:t> </a:t>
            </a:r>
            <a:r>
              <a:rPr sz="997" b="1" dirty="0">
                <a:solidFill>
                  <a:srgbClr val="242424"/>
                </a:solidFill>
                <a:latin typeface="Arial"/>
                <a:cs typeface="Arial"/>
              </a:rPr>
              <a:t>de</a:t>
            </a:r>
            <a:r>
              <a:rPr sz="997" b="1" spc="-27" dirty="0">
                <a:solidFill>
                  <a:srgbClr val="242424"/>
                </a:solidFill>
                <a:latin typeface="Arial"/>
                <a:cs typeface="Arial"/>
              </a:rPr>
              <a:t> </a:t>
            </a:r>
            <a:r>
              <a:rPr sz="997" b="1" spc="-9" dirty="0">
                <a:solidFill>
                  <a:srgbClr val="242424"/>
                </a:solidFill>
                <a:latin typeface="Arial"/>
                <a:cs typeface="Arial"/>
              </a:rPr>
              <a:t>decisão</a:t>
            </a:r>
            <a:r>
              <a:rPr sz="997" b="1" spc="-27" dirty="0">
                <a:solidFill>
                  <a:srgbClr val="242424"/>
                </a:solidFill>
                <a:latin typeface="Arial"/>
                <a:cs typeface="Arial"/>
              </a:rPr>
              <a:t> </a:t>
            </a:r>
            <a:r>
              <a:rPr sz="997" b="1" dirty="0">
                <a:solidFill>
                  <a:srgbClr val="242424"/>
                </a:solidFill>
                <a:latin typeface="Arial"/>
                <a:cs typeface="Arial"/>
              </a:rPr>
              <a:t>e</a:t>
            </a:r>
            <a:r>
              <a:rPr sz="997" b="1" spc="-27" dirty="0">
                <a:solidFill>
                  <a:srgbClr val="242424"/>
                </a:solidFill>
                <a:latin typeface="Arial"/>
                <a:cs typeface="Arial"/>
              </a:rPr>
              <a:t> </a:t>
            </a:r>
            <a:r>
              <a:rPr sz="997" b="1" spc="-23" dirty="0">
                <a:solidFill>
                  <a:srgbClr val="242424"/>
                </a:solidFill>
                <a:latin typeface="Arial"/>
                <a:cs typeface="Arial"/>
              </a:rPr>
              <a:t>resolução</a:t>
            </a:r>
            <a:r>
              <a:rPr sz="997" b="1" spc="-27" dirty="0">
                <a:solidFill>
                  <a:srgbClr val="242424"/>
                </a:solidFill>
                <a:latin typeface="Arial"/>
                <a:cs typeface="Arial"/>
              </a:rPr>
              <a:t> </a:t>
            </a:r>
            <a:r>
              <a:rPr sz="997" b="1" dirty="0">
                <a:solidFill>
                  <a:srgbClr val="242424"/>
                </a:solidFill>
                <a:latin typeface="Arial"/>
                <a:cs typeface="Arial"/>
              </a:rPr>
              <a:t>de</a:t>
            </a:r>
            <a:r>
              <a:rPr sz="997" b="1" spc="-27" dirty="0">
                <a:solidFill>
                  <a:srgbClr val="242424"/>
                </a:solidFill>
                <a:latin typeface="Arial"/>
                <a:cs typeface="Arial"/>
              </a:rPr>
              <a:t> </a:t>
            </a:r>
            <a:r>
              <a:rPr sz="997" b="1" spc="-9" dirty="0">
                <a:solidFill>
                  <a:srgbClr val="242424"/>
                </a:solidFill>
                <a:latin typeface="Arial"/>
                <a:cs typeface="Arial"/>
              </a:rPr>
              <a:t>problemas</a:t>
            </a:r>
            <a:endParaRPr sz="997">
              <a:latin typeface="Arial"/>
              <a:cs typeface="Arial"/>
            </a:endParaRPr>
          </a:p>
        </p:txBody>
      </p:sp>
      <p:sp>
        <p:nvSpPr>
          <p:cNvPr id="25" name="object 25"/>
          <p:cNvSpPr txBox="1"/>
          <p:nvPr/>
        </p:nvSpPr>
        <p:spPr>
          <a:xfrm>
            <a:off x="1462311" y="5907862"/>
            <a:ext cx="345491" cy="165068"/>
          </a:xfrm>
          <a:prstGeom prst="rect">
            <a:avLst/>
          </a:prstGeom>
        </p:spPr>
        <p:txBody>
          <a:bodyPr vert="horz" wrap="square" lIns="0" tIns="11516" rIns="0" bIns="0" rtlCol="0">
            <a:spAutoFit/>
          </a:bodyPr>
          <a:lstStyle/>
          <a:p>
            <a:pPr marL="11516">
              <a:spcBef>
                <a:spcPts val="91"/>
              </a:spcBef>
            </a:pPr>
            <a:r>
              <a:rPr sz="997" b="1" spc="-150" dirty="0">
                <a:solidFill>
                  <a:srgbClr val="242424"/>
                </a:solidFill>
                <a:latin typeface="Arial"/>
                <a:cs typeface="Arial"/>
              </a:rPr>
              <a:t>13</a:t>
            </a:r>
            <a:r>
              <a:rPr sz="997" b="1" spc="-23" dirty="0">
                <a:solidFill>
                  <a:srgbClr val="242424"/>
                </a:solidFill>
                <a:latin typeface="Arial"/>
                <a:cs typeface="Arial"/>
              </a:rPr>
              <a:t> </a:t>
            </a:r>
            <a:r>
              <a:rPr sz="997" b="1" dirty="0">
                <a:solidFill>
                  <a:srgbClr val="242424"/>
                </a:solidFill>
                <a:latin typeface="Arial"/>
                <a:cs typeface="Arial"/>
              </a:rPr>
              <a:t>-</a:t>
            </a:r>
            <a:r>
              <a:rPr sz="997" b="1" spc="-23" dirty="0">
                <a:solidFill>
                  <a:srgbClr val="242424"/>
                </a:solidFill>
                <a:latin typeface="Arial"/>
                <a:cs typeface="Arial"/>
              </a:rPr>
              <a:t> </a:t>
            </a:r>
            <a:r>
              <a:rPr sz="997" b="1" spc="-95" dirty="0">
                <a:solidFill>
                  <a:srgbClr val="242424"/>
                </a:solidFill>
                <a:latin typeface="Arial"/>
                <a:cs typeface="Arial"/>
              </a:rPr>
              <a:t>16</a:t>
            </a:r>
            <a:endParaRPr sz="997">
              <a:latin typeface="Arial"/>
              <a:cs typeface="Arial"/>
            </a:endParaRPr>
          </a:p>
        </p:txBody>
      </p:sp>
      <p:sp>
        <p:nvSpPr>
          <p:cNvPr id="26" name="object 26"/>
          <p:cNvSpPr txBox="1"/>
          <p:nvPr/>
        </p:nvSpPr>
        <p:spPr>
          <a:xfrm>
            <a:off x="2406709" y="5800723"/>
            <a:ext cx="786568" cy="365088"/>
          </a:xfrm>
          <a:prstGeom prst="rect">
            <a:avLst/>
          </a:prstGeom>
        </p:spPr>
        <p:txBody>
          <a:bodyPr vert="horz" wrap="square" lIns="0" tIns="32246" rIns="0" bIns="0" rtlCol="0">
            <a:spAutoFit/>
          </a:bodyPr>
          <a:lstStyle/>
          <a:p>
            <a:pPr marL="11516">
              <a:spcBef>
                <a:spcPts val="254"/>
              </a:spcBef>
            </a:pPr>
            <a:r>
              <a:rPr sz="997" b="1" dirty="0">
                <a:solidFill>
                  <a:srgbClr val="242424"/>
                </a:solidFill>
                <a:latin typeface="Arial"/>
                <a:cs typeface="Arial"/>
              </a:rPr>
              <a:t>22/06/2023</a:t>
            </a:r>
            <a:r>
              <a:rPr sz="997" b="1" spc="317" dirty="0">
                <a:solidFill>
                  <a:srgbClr val="242424"/>
                </a:solidFill>
                <a:latin typeface="Arial"/>
                <a:cs typeface="Arial"/>
              </a:rPr>
              <a:t> </a:t>
            </a:r>
            <a:r>
              <a:rPr sz="997" b="1" spc="-45" dirty="0">
                <a:solidFill>
                  <a:srgbClr val="242424"/>
                </a:solidFill>
                <a:latin typeface="Arial"/>
                <a:cs typeface="Arial"/>
              </a:rPr>
              <a:t>-</a:t>
            </a:r>
            <a:endParaRPr sz="997">
              <a:latin typeface="Arial"/>
              <a:cs typeface="Arial"/>
            </a:endParaRPr>
          </a:p>
          <a:p>
            <a:pPr marL="43186">
              <a:spcBef>
                <a:spcPts val="163"/>
              </a:spcBef>
            </a:pPr>
            <a:r>
              <a:rPr sz="997" b="1" spc="32" dirty="0">
                <a:solidFill>
                  <a:srgbClr val="242424"/>
                </a:solidFill>
                <a:latin typeface="Arial"/>
                <a:cs typeface="Arial"/>
              </a:rPr>
              <a:t>20/07/2023</a:t>
            </a:r>
            <a:endParaRPr sz="997">
              <a:latin typeface="Arial"/>
              <a:cs typeface="Arial"/>
            </a:endParaRPr>
          </a:p>
        </p:txBody>
      </p:sp>
      <p:sp>
        <p:nvSpPr>
          <p:cNvPr id="27" name="object 27"/>
          <p:cNvSpPr txBox="1"/>
          <p:nvPr/>
        </p:nvSpPr>
        <p:spPr>
          <a:xfrm>
            <a:off x="3641778" y="5907862"/>
            <a:ext cx="2350492" cy="165068"/>
          </a:xfrm>
          <a:prstGeom prst="rect">
            <a:avLst/>
          </a:prstGeom>
        </p:spPr>
        <p:txBody>
          <a:bodyPr vert="horz" wrap="square" lIns="0" tIns="11516" rIns="0" bIns="0" rtlCol="0">
            <a:spAutoFit/>
          </a:bodyPr>
          <a:lstStyle/>
          <a:p>
            <a:pPr marL="11516">
              <a:spcBef>
                <a:spcPts val="91"/>
              </a:spcBef>
            </a:pPr>
            <a:r>
              <a:rPr sz="997" b="1" spc="-36" dirty="0">
                <a:solidFill>
                  <a:srgbClr val="242424"/>
                </a:solidFill>
                <a:latin typeface="Arial"/>
                <a:cs typeface="Arial"/>
              </a:rPr>
              <a:t>Projeto </a:t>
            </a:r>
            <a:r>
              <a:rPr sz="997" b="1" spc="-27" dirty="0">
                <a:solidFill>
                  <a:srgbClr val="242424"/>
                </a:solidFill>
                <a:latin typeface="Arial"/>
                <a:cs typeface="Arial"/>
              </a:rPr>
              <a:t>Final</a:t>
            </a:r>
            <a:r>
              <a:rPr sz="997" b="1" spc="-41" dirty="0">
                <a:solidFill>
                  <a:srgbClr val="242424"/>
                </a:solidFill>
                <a:latin typeface="Arial"/>
                <a:cs typeface="Arial"/>
              </a:rPr>
              <a:t> </a:t>
            </a:r>
            <a:r>
              <a:rPr sz="997" b="1" dirty="0">
                <a:solidFill>
                  <a:srgbClr val="242424"/>
                </a:solidFill>
                <a:latin typeface="Arial"/>
                <a:cs typeface="Arial"/>
              </a:rPr>
              <a:t>3</a:t>
            </a:r>
            <a:r>
              <a:rPr sz="997" b="1" spc="-36" dirty="0">
                <a:solidFill>
                  <a:srgbClr val="242424"/>
                </a:solidFill>
                <a:latin typeface="Arial"/>
                <a:cs typeface="Arial"/>
              </a:rPr>
              <a:t> </a:t>
            </a:r>
            <a:r>
              <a:rPr sz="997" b="1" spc="-45" dirty="0">
                <a:solidFill>
                  <a:srgbClr val="242424"/>
                </a:solidFill>
                <a:latin typeface="Arial"/>
                <a:cs typeface="Arial"/>
              </a:rPr>
              <a:t>(Escolher</a:t>
            </a:r>
            <a:r>
              <a:rPr sz="997" b="1" spc="-32" dirty="0">
                <a:solidFill>
                  <a:srgbClr val="242424"/>
                </a:solidFill>
                <a:latin typeface="Arial"/>
                <a:cs typeface="Arial"/>
              </a:rPr>
              <a:t> </a:t>
            </a:r>
            <a:r>
              <a:rPr sz="997" b="1" spc="-9" dirty="0">
                <a:solidFill>
                  <a:srgbClr val="242424"/>
                </a:solidFill>
                <a:latin typeface="Arial"/>
                <a:cs typeface="Arial"/>
              </a:rPr>
              <a:t>entre</a:t>
            </a:r>
            <a:r>
              <a:rPr sz="997" b="1" spc="-32" dirty="0">
                <a:solidFill>
                  <a:srgbClr val="242424"/>
                </a:solidFill>
                <a:latin typeface="Arial"/>
                <a:cs typeface="Arial"/>
              </a:rPr>
              <a:t> </a:t>
            </a:r>
            <a:r>
              <a:rPr sz="997" b="1" dirty="0">
                <a:solidFill>
                  <a:srgbClr val="242424"/>
                </a:solidFill>
                <a:latin typeface="Arial"/>
                <a:cs typeface="Arial"/>
              </a:rPr>
              <a:t>3</a:t>
            </a:r>
            <a:r>
              <a:rPr sz="997" b="1" spc="-36" dirty="0">
                <a:solidFill>
                  <a:srgbClr val="242424"/>
                </a:solidFill>
                <a:latin typeface="Arial"/>
                <a:cs typeface="Arial"/>
              </a:rPr>
              <a:t> </a:t>
            </a:r>
            <a:r>
              <a:rPr sz="997" b="1" spc="-9" dirty="0">
                <a:solidFill>
                  <a:srgbClr val="242424"/>
                </a:solidFill>
                <a:latin typeface="Arial"/>
                <a:cs typeface="Arial"/>
              </a:rPr>
              <a:t>opções)</a:t>
            </a:r>
            <a:endParaRPr sz="997">
              <a:latin typeface="Arial"/>
              <a:cs typeface="Arial"/>
            </a:endParaRPr>
          </a:p>
        </p:txBody>
      </p:sp>
      <p:grpSp>
        <p:nvGrpSpPr>
          <p:cNvPr id="28" name="object 28"/>
          <p:cNvGrpSpPr/>
          <p:nvPr/>
        </p:nvGrpSpPr>
        <p:grpSpPr>
          <a:xfrm>
            <a:off x="1176200" y="1056522"/>
            <a:ext cx="8625763" cy="5253193"/>
            <a:chOff x="755775" y="1767818"/>
            <a:chExt cx="9512300" cy="5793105"/>
          </a:xfrm>
        </p:grpSpPr>
        <p:sp>
          <p:nvSpPr>
            <p:cNvPr id="29" name="object 29"/>
            <p:cNvSpPr/>
            <p:nvPr/>
          </p:nvSpPr>
          <p:spPr>
            <a:xfrm>
              <a:off x="1772095" y="1767818"/>
              <a:ext cx="0" cy="733425"/>
            </a:xfrm>
            <a:custGeom>
              <a:avLst/>
              <a:gdLst/>
              <a:ahLst/>
              <a:cxnLst/>
              <a:rect l="l" t="t" r="r" b="b"/>
              <a:pathLst>
                <a:path h="733425">
                  <a:moveTo>
                    <a:pt x="0" y="0"/>
                  </a:moveTo>
                  <a:lnTo>
                    <a:pt x="0" y="733228"/>
                  </a:lnTo>
                </a:path>
              </a:pathLst>
            </a:custGeom>
            <a:ln w="9522">
              <a:solidFill>
                <a:srgbClr val="242424"/>
              </a:solidFill>
              <a:prstDash val="dash"/>
            </a:ln>
          </p:spPr>
          <p:txBody>
            <a:bodyPr wrap="square" lIns="0" tIns="0" rIns="0" bIns="0" rtlCol="0"/>
            <a:lstStyle/>
            <a:p>
              <a:endParaRPr sz="1632"/>
            </a:p>
          </p:txBody>
        </p:sp>
        <p:sp>
          <p:nvSpPr>
            <p:cNvPr id="30" name="object 30"/>
            <p:cNvSpPr/>
            <p:nvPr/>
          </p:nvSpPr>
          <p:spPr>
            <a:xfrm>
              <a:off x="1767332" y="1767827"/>
              <a:ext cx="1558290" cy="822325"/>
            </a:xfrm>
            <a:custGeom>
              <a:avLst/>
              <a:gdLst/>
              <a:ahLst/>
              <a:cxnLst/>
              <a:rect l="l" t="t" r="r" b="b"/>
              <a:pathLst>
                <a:path w="1558289" h="822325">
                  <a:moveTo>
                    <a:pt x="9512" y="793534"/>
                  </a:moveTo>
                  <a:lnTo>
                    <a:pt x="0" y="793534"/>
                  </a:lnTo>
                  <a:lnTo>
                    <a:pt x="0" y="822109"/>
                  </a:lnTo>
                  <a:lnTo>
                    <a:pt x="9512" y="822109"/>
                  </a:lnTo>
                  <a:lnTo>
                    <a:pt x="9512" y="793534"/>
                  </a:lnTo>
                  <a:close/>
                </a:path>
                <a:path w="1558289" h="822325">
                  <a:moveTo>
                    <a:pt x="1558226" y="0"/>
                  </a:moveTo>
                  <a:lnTo>
                    <a:pt x="1548714" y="0"/>
                  </a:lnTo>
                  <a:lnTo>
                    <a:pt x="1548714" y="28562"/>
                  </a:lnTo>
                  <a:lnTo>
                    <a:pt x="1558226" y="28562"/>
                  </a:lnTo>
                  <a:lnTo>
                    <a:pt x="1558226" y="0"/>
                  </a:lnTo>
                  <a:close/>
                </a:path>
              </a:pathLst>
            </a:custGeom>
            <a:solidFill>
              <a:srgbClr val="242424"/>
            </a:solidFill>
          </p:spPr>
          <p:txBody>
            <a:bodyPr wrap="square" lIns="0" tIns="0" rIns="0" bIns="0" rtlCol="0"/>
            <a:lstStyle/>
            <a:p>
              <a:endParaRPr sz="1632"/>
            </a:p>
          </p:txBody>
        </p:sp>
        <p:sp>
          <p:nvSpPr>
            <p:cNvPr id="31" name="object 31"/>
            <p:cNvSpPr/>
            <p:nvPr/>
          </p:nvSpPr>
          <p:spPr>
            <a:xfrm>
              <a:off x="3320809" y="1856695"/>
              <a:ext cx="0" cy="644525"/>
            </a:xfrm>
            <a:custGeom>
              <a:avLst/>
              <a:gdLst/>
              <a:ahLst/>
              <a:cxnLst/>
              <a:rect l="l" t="t" r="r" b="b"/>
              <a:pathLst>
                <a:path h="644525">
                  <a:moveTo>
                    <a:pt x="0" y="0"/>
                  </a:moveTo>
                  <a:lnTo>
                    <a:pt x="0" y="644351"/>
                  </a:lnTo>
                </a:path>
              </a:pathLst>
            </a:custGeom>
            <a:ln w="9522">
              <a:solidFill>
                <a:srgbClr val="242424"/>
              </a:solidFill>
              <a:prstDash val="dash"/>
            </a:ln>
          </p:spPr>
          <p:txBody>
            <a:bodyPr wrap="square" lIns="0" tIns="0" rIns="0" bIns="0" rtlCol="0"/>
            <a:lstStyle/>
            <a:p>
              <a:endParaRPr sz="1632"/>
            </a:p>
          </p:txBody>
        </p:sp>
        <p:sp>
          <p:nvSpPr>
            <p:cNvPr id="32" name="object 32"/>
            <p:cNvSpPr/>
            <p:nvPr/>
          </p:nvSpPr>
          <p:spPr>
            <a:xfrm>
              <a:off x="1767332" y="2561361"/>
              <a:ext cx="1558290" cy="57150"/>
            </a:xfrm>
            <a:custGeom>
              <a:avLst/>
              <a:gdLst/>
              <a:ahLst/>
              <a:cxnLst/>
              <a:rect l="l" t="t" r="r" b="b"/>
              <a:pathLst>
                <a:path w="1558289" h="57150">
                  <a:moveTo>
                    <a:pt x="9512" y="28575"/>
                  </a:moveTo>
                  <a:lnTo>
                    <a:pt x="0" y="28575"/>
                  </a:lnTo>
                  <a:lnTo>
                    <a:pt x="0" y="57137"/>
                  </a:lnTo>
                  <a:lnTo>
                    <a:pt x="9512" y="57137"/>
                  </a:lnTo>
                  <a:lnTo>
                    <a:pt x="9512" y="28575"/>
                  </a:lnTo>
                  <a:close/>
                </a:path>
                <a:path w="1558289" h="57150">
                  <a:moveTo>
                    <a:pt x="1558226" y="0"/>
                  </a:moveTo>
                  <a:lnTo>
                    <a:pt x="1548714" y="0"/>
                  </a:lnTo>
                  <a:lnTo>
                    <a:pt x="1548714" y="28575"/>
                  </a:lnTo>
                  <a:lnTo>
                    <a:pt x="1558226" y="28575"/>
                  </a:lnTo>
                  <a:lnTo>
                    <a:pt x="1558226" y="0"/>
                  </a:lnTo>
                  <a:close/>
                </a:path>
              </a:pathLst>
            </a:custGeom>
            <a:solidFill>
              <a:srgbClr val="242424"/>
            </a:solidFill>
          </p:spPr>
          <p:txBody>
            <a:bodyPr wrap="square" lIns="0" tIns="0" rIns="0" bIns="0" rtlCol="0"/>
            <a:lstStyle/>
            <a:p>
              <a:endParaRPr sz="1632"/>
            </a:p>
          </p:txBody>
        </p:sp>
        <p:sp>
          <p:nvSpPr>
            <p:cNvPr id="33" name="object 33"/>
            <p:cNvSpPr/>
            <p:nvPr/>
          </p:nvSpPr>
          <p:spPr>
            <a:xfrm>
              <a:off x="1772095" y="2666101"/>
              <a:ext cx="0" cy="447675"/>
            </a:xfrm>
            <a:custGeom>
              <a:avLst/>
              <a:gdLst/>
              <a:ahLst/>
              <a:cxnLst/>
              <a:rect l="l" t="t" r="r" b="b"/>
              <a:pathLst>
                <a:path h="447675">
                  <a:moveTo>
                    <a:pt x="0" y="0"/>
                  </a:moveTo>
                  <a:lnTo>
                    <a:pt x="0" y="447541"/>
                  </a:lnTo>
                </a:path>
              </a:pathLst>
            </a:custGeom>
            <a:ln w="9522">
              <a:solidFill>
                <a:srgbClr val="242424"/>
              </a:solidFill>
              <a:prstDash val="sysDash"/>
            </a:ln>
          </p:spPr>
          <p:txBody>
            <a:bodyPr wrap="square" lIns="0" tIns="0" rIns="0" bIns="0" rtlCol="0"/>
            <a:lstStyle/>
            <a:p>
              <a:endParaRPr sz="1632"/>
            </a:p>
          </p:txBody>
        </p:sp>
        <p:sp>
          <p:nvSpPr>
            <p:cNvPr id="34" name="object 34"/>
            <p:cNvSpPr/>
            <p:nvPr/>
          </p:nvSpPr>
          <p:spPr>
            <a:xfrm>
              <a:off x="3320809" y="2589924"/>
              <a:ext cx="0" cy="519430"/>
            </a:xfrm>
            <a:custGeom>
              <a:avLst/>
              <a:gdLst/>
              <a:ahLst/>
              <a:cxnLst/>
              <a:rect l="l" t="t" r="r" b="b"/>
              <a:pathLst>
                <a:path h="519430">
                  <a:moveTo>
                    <a:pt x="0" y="0"/>
                  </a:moveTo>
                  <a:lnTo>
                    <a:pt x="0" y="518958"/>
                  </a:lnTo>
                </a:path>
              </a:pathLst>
            </a:custGeom>
            <a:ln w="9522">
              <a:solidFill>
                <a:srgbClr val="242424"/>
              </a:solidFill>
              <a:prstDash val="sysDashDot"/>
            </a:ln>
          </p:spPr>
          <p:txBody>
            <a:bodyPr wrap="square" lIns="0" tIns="0" rIns="0" bIns="0" rtlCol="0"/>
            <a:lstStyle/>
            <a:p>
              <a:endParaRPr sz="1632"/>
            </a:p>
          </p:txBody>
        </p:sp>
        <p:sp>
          <p:nvSpPr>
            <p:cNvPr id="35" name="object 35"/>
            <p:cNvSpPr/>
            <p:nvPr/>
          </p:nvSpPr>
          <p:spPr>
            <a:xfrm>
              <a:off x="1772095" y="3113643"/>
              <a:ext cx="0" cy="3199765"/>
            </a:xfrm>
            <a:custGeom>
              <a:avLst/>
              <a:gdLst/>
              <a:ahLst/>
              <a:cxnLst/>
              <a:rect l="l" t="t" r="r" b="b"/>
              <a:pathLst>
                <a:path h="3199765">
                  <a:moveTo>
                    <a:pt x="0" y="0"/>
                  </a:moveTo>
                  <a:lnTo>
                    <a:pt x="0" y="528480"/>
                  </a:lnTo>
                </a:path>
                <a:path h="3199765">
                  <a:moveTo>
                    <a:pt x="0" y="2132965"/>
                  </a:moveTo>
                  <a:lnTo>
                    <a:pt x="0" y="2661445"/>
                  </a:lnTo>
                </a:path>
                <a:path h="3199765">
                  <a:moveTo>
                    <a:pt x="0" y="538002"/>
                  </a:moveTo>
                  <a:lnTo>
                    <a:pt x="0" y="1066482"/>
                  </a:lnTo>
                </a:path>
                <a:path h="3199765">
                  <a:moveTo>
                    <a:pt x="0" y="1604484"/>
                  </a:moveTo>
                  <a:lnTo>
                    <a:pt x="0" y="2132965"/>
                  </a:lnTo>
                </a:path>
                <a:path h="3199765">
                  <a:moveTo>
                    <a:pt x="0" y="2670967"/>
                  </a:moveTo>
                  <a:lnTo>
                    <a:pt x="0" y="3199447"/>
                  </a:lnTo>
                </a:path>
              </a:pathLst>
            </a:custGeom>
            <a:ln w="9522">
              <a:solidFill>
                <a:srgbClr val="242424"/>
              </a:solidFill>
              <a:prstDash val="sysDashDot"/>
            </a:ln>
          </p:spPr>
          <p:txBody>
            <a:bodyPr wrap="square" lIns="0" tIns="0" rIns="0" bIns="0" rtlCol="0"/>
            <a:lstStyle/>
            <a:p>
              <a:endParaRPr sz="1632"/>
            </a:p>
          </p:txBody>
        </p:sp>
        <p:sp>
          <p:nvSpPr>
            <p:cNvPr id="36" name="object 36"/>
            <p:cNvSpPr/>
            <p:nvPr/>
          </p:nvSpPr>
          <p:spPr>
            <a:xfrm>
              <a:off x="3316046" y="3118408"/>
              <a:ext cx="9525" cy="3190240"/>
            </a:xfrm>
            <a:custGeom>
              <a:avLst/>
              <a:gdLst/>
              <a:ahLst/>
              <a:cxnLst/>
              <a:rect l="l" t="t" r="r" b="b"/>
              <a:pathLst>
                <a:path w="9525" h="3190240">
                  <a:moveTo>
                    <a:pt x="9512" y="3166122"/>
                  </a:moveTo>
                  <a:lnTo>
                    <a:pt x="0" y="3166122"/>
                  </a:lnTo>
                  <a:lnTo>
                    <a:pt x="0" y="3189922"/>
                  </a:lnTo>
                  <a:lnTo>
                    <a:pt x="9512" y="3189922"/>
                  </a:lnTo>
                  <a:lnTo>
                    <a:pt x="9512" y="3166122"/>
                  </a:lnTo>
                  <a:close/>
                </a:path>
                <a:path w="9525" h="3190240">
                  <a:moveTo>
                    <a:pt x="9512" y="3059468"/>
                  </a:moveTo>
                  <a:lnTo>
                    <a:pt x="0" y="3059468"/>
                  </a:lnTo>
                  <a:lnTo>
                    <a:pt x="0" y="3116605"/>
                  </a:lnTo>
                  <a:lnTo>
                    <a:pt x="9512" y="3116605"/>
                  </a:lnTo>
                  <a:lnTo>
                    <a:pt x="9512" y="3059468"/>
                  </a:lnTo>
                  <a:close/>
                </a:path>
                <a:path w="9525" h="3190240">
                  <a:moveTo>
                    <a:pt x="9512" y="2952826"/>
                  </a:moveTo>
                  <a:lnTo>
                    <a:pt x="0" y="2952826"/>
                  </a:lnTo>
                  <a:lnTo>
                    <a:pt x="0" y="3009963"/>
                  </a:lnTo>
                  <a:lnTo>
                    <a:pt x="9512" y="3009963"/>
                  </a:lnTo>
                  <a:lnTo>
                    <a:pt x="9512" y="2952826"/>
                  </a:lnTo>
                  <a:close/>
                </a:path>
                <a:path w="9525" h="3190240">
                  <a:moveTo>
                    <a:pt x="9512" y="2846171"/>
                  </a:moveTo>
                  <a:lnTo>
                    <a:pt x="0" y="2846171"/>
                  </a:lnTo>
                  <a:lnTo>
                    <a:pt x="0" y="2903309"/>
                  </a:lnTo>
                  <a:lnTo>
                    <a:pt x="9512" y="2903309"/>
                  </a:lnTo>
                  <a:lnTo>
                    <a:pt x="9512" y="2846171"/>
                  </a:lnTo>
                  <a:close/>
                </a:path>
                <a:path w="9525" h="3190240">
                  <a:moveTo>
                    <a:pt x="9512" y="2739529"/>
                  </a:moveTo>
                  <a:lnTo>
                    <a:pt x="0" y="2739529"/>
                  </a:lnTo>
                  <a:lnTo>
                    <a:pt x="0" y="2796667"/>
                  </a:lnTo>
                  <a:lnTo>
                    <a:pt x="9512" y="2796667"/>
                  </a:lnTo>
                  <a:lnTo>
                    <a:pt x="9512" y="2739529"/>
                  </a:lnTo>
                  <a:close/>
                </a:path>
                <a:path w="9525" h="3190240">
                  <a:moveTo>
                    <a:pt x="9512" y="2666212"/>
                  </a:moveTo>
                  <a:lnTo>
                    <a:pt x="0" y="2666212"/>
                  </a:lnTo>
                  <a:lnTo>
                    <a:pt x="0" y="2690012"/>
                  </a:lnTo>
                  <a:lnTo>
                    <a:pt x="9512" y="2690012"/>
                  </a:lnTo>
                  <a:lnTo>
                    <a:pt x="9512" y="2666212"/>
                  </a:lnTo>
                  <a:close/>
                </a:path>
                <a:path w="9525" h="3190240">
                  <a:moveTo>
                    <a:pt x="9512" y="2632875"/>
                  </a:moveTo>
                  <a:lnTo>
                    <a:pt x="0" y="2632875"/>
                  </a:lnTo>
                  <a:lnTo>
                    <a:pt x="0" y="2656687"/>
                  </a:lnTo>
                  <a:lnTo>
                    <a:pt x="9512" y="2656687"/>
                  </a:lnTo>
                  <a:lnTo>
                    <a:pt x="9512" y="2632875"/>
                  </a:lnTo>
                  <a:close/>
                </a:path>
                <a:path w="9525" h="3190240">
                  <a:moveTo>
                    <a:pt x="9512" y="2526233"/>
                  </a:moveTo>
                  <a:lnTo>
                    <a:pt x="0" y="2526233"/>
                  </a:lnTo>
                  <a:lnTo>
                    <a:pt x="0" y="2583370"/>
                  </a:lnTo>
                  <a:lnTo>
                    <a:pt x="9512" y="2583370"/>
                  </a:lnTo>
                  <a:lnTo>
                    <a:pt x="9512" y="2526233"/>
                  </a:lnTo>
                  <a:close/>
                </a:path>
                <a:path w="9525" h="3190240">
                  <a:moveTo>
                    <a:pt x="9512" y="2419578"/>
                  </a:moveTo>
                  <a:lnTo>
                    <a:pt x="0" y="2419578"/>
                  </a:lnTo>
                  <a:lnTo>
                    <a:pt x="0" y="2476716"/>
                  </a:lnTo>
                  <a:lnTo>
                    <a:pt x="9512" y="2476716"/>
                  </a:lnTo>
                  <a:lnTo>
                    <a:pt x="9512" y="2419578"/>
                  </a:lnTo>
                  <a:close/>
                </a:path>
                <a:path w="9525" h="3190240">
                  <a:moveTo>
                    <a:pt x="9512" y="2312936"/>
                  </a:moveTo>
                  <a:lnTo>
                    <a:pt x="0" y="2312936"/>
                  </a:lnTo>
                  <a:lnTo>
                    <a:pt x="0" y="2370074"/>
                  </a:lnTo>
                  <a:lnTo>
                    <a:pt x="9512" y="2370074"/>
                  </a:lnTo>
                  <a:lnTo>
                    <a:pt x="9512" y="2312936"/>
                  </a:lnTo>
                  <a:close/>
                </a:path>
                <a:path w="9525" h="3190240">
                  <a:moveTo>
                    <a:pt x="9512" y="2206282"/>
                  </a:moveTo>
                  <a:lnTo>
                    <a:pt x="0" y="2206282"/>
                  </a:lnTo>
                  <a:lnTo>
                    <a:pt x="0" y="2263419"/>
                  </a:lnTo>
                  <a:lnTo>
                    <a:pt x="9512" y="2263419"/>
                  </a:lnTo>
                  <a:lnTo>
                    <a:pt x="9512" y="2206282"/>
                  </a:lnTo>
                  <a:close/>
                </a:path>
                <a:path w="9525" h="3190240">
                  <a:moveTo>
                    <a:pt x="9512" y="2132965"/>
                  </a:moveTo>
                  <a:lnTo>
                    <a:pt x="0" y="2132965"/>
                  </a:lnTo>
                  <a:lnTo>
                    <a:pt x="0" y="2156777"/>
                  </a:lnTo>
                  <a:lnTo>
                    <a:pt x="9512" y="2156777"/>
                  </a:lnTo>
                  <a:lnTo>
                    <a:pt x="9512" y="2132965"/>
                  </a:lnTo>
                  <a:close/>
                </a:path>
                <a:path w="9525" h="3190240">
                  <a:moveTo>
                    <a:pt x="9512" y="2099640"/>
                  </a:moveTo>
                  <a:lnTo>
                    <a:pt x="0" y="2099640"/>
                  </a:lnTo>
                  <a:lnTo>
                    <a:pt x="0" y="2123440"/>
                  </a:lnTo>
                  <a:lnTo>
                    <a:pt x="9512" y="2123440"/>
                  </a:lnTo>
                  <a:lnTo>
                    <a:pt x="9512" y="2099640"/>
                  </a:lnTo>
                  <a:close/>
                </a:path>
                <a:path w="9525" h="3190240">
                  <a:moveTo>
                    <a:pt x="9512" y="1992985"/>
                  </a:moveTo>
                  <a:lnTo>
                    <a:pt x="0" y="1992985"/>
                  </a:lnTo>
                  <a:lnTo>
                    <a:pt x="0" y="2050122"/>
                  </a:lnTo>
                  <a:lnTo>
                    <a:pt x="9512" y="2050122"/>
                  </a:lnTo>
                  <a:lnTo>
                    <a:pt x="9512" y="1992985"/>
                  </a:lnTo>
                  <a:close/>
                </a:path>
                <a:path w="9525" h="3190240">
                  <a:moveTo>
                    <a:pt x="9512" y="1886343"/>
                  </a:moveTo>
                  <a:lnTo>
                    <a:pt x="0" y="1886343"/>
                  </a:lnTo>
                  <a:lnTo>
                    <a:pt x="0" y="1943481"/>
                  </a:lnTo>
                  <a:lnTo>
                    <a:pt x="9512" y="1943481"/>
                  </a:lnTo>
                  <a:lnTo>
                    <a:pt x="9512" y="1886343"/>
                  </a:lnTo>
                  <a:close/>
                </a:path>
                <a:path w="9525" h="3190240">
                  <a:moveTo>
                    <a:pt x="9512" y="1779689"/>
                  </a:moveTo>
                  <a:lnTo>
                    <a:pt x="0" y="1779689"/>
                  </a:lnTo>
                  <a:lnTo>
                    <a:pt x="0" y="1836826"/>
                  </a:lnTo>
                  <a:lnTo>
                    <a:pt x="9512" y="1836826"/>
                  </a:lnTo>
                  <a:lnTo>
                    <a:pt x="9512" y="1779689"/>
                  </a:lnTo>
                  <a:close/>
                </a:path>
                <a:path w="9525" h="3190240">
                  <a:moveTo>
                    <a:pt x="9512" y="1673047"/>
                  </a:moveTo>
                  <a:lnTo>
                    <a:pt x="0" y="1673047"/>
                  </a:lnTo>
                  <a:lnTo>
                    <a:pt x="0" y="1730184"/>
                  </a:lnTo>
                  <a:lnTo>
                    <a:pt x="9512" y="1730184"/>
                  </a:lnTo>
                  <a:lnTo>
                    <a:pt x="9512" y="1673047"/>
                  </a:lnTo>
                  <a:close/>
                </a:path>
                <a:path w="9525" h="3190240">
                  <a:moveTo>
                    <a:pt x="9512" y="1599730"/>
                  </a:moveTo>
                  <a:lnTo>
                    <a:pt x="0" y="1599730"/>
                  </a:lnTo>
                  <a:lnTo>
                    <a:pt x="0" y="1623529"/>
                  </a:lnTo>
                  <a:lnTo>
                    <a:pt x="9512" y="1623529"/>
                  </a:lnTo>
                  <a:lnTo>
                    <a:pt x="9512" y="1599730"/>
                  </a:lnTo>
                  <a:close/>
                </a:path>
                <a:path w="9525" h="3190240">
                  <a:moveTo>
                    <a:pt x="9512" y="1033157"/>
                  </a:moveTo>
                  <a:lnTo>
                    <a:pt x="0" y="1033157"/>
                  </a:lnTo>
                  <a:lnTo>
                    <a:pt x="0" y="1056957"/>
                  </a:lnTo>
                  <a:lnTo>
                    <a:pt x="9512" y="1056957"/>
                  </a:lnTo>
                  <a:lnTo>
                    <a:pt x="9512" y="1033157"/>
                  </a:lnTo>
                  <a:close/>
                </a:path>
                <a:path w="9525" h="3190240">
                  <a:moveTo>
                    <a:pt x="9512" y="926503"/>
                  </a:moveTo>
                  <a:lnTo>
                    <a:pt x="0" y="926503"/>
                  </a:lnTo>
                  <a:lnTo>
                    <a:pt x="0" y="983640"/>
                  </a:lnTo>
                  <a:lnTo>
                    <a:pt x="9512" y="983640"/>
                  </a:lnTo>
                  <a:lnTo>
                    <a:pt x="9512" y="926503"/>
                  </a:lnTo>
                  <a:close/>
                </a:path>
                <a:path w="9525" h="3190240">
                  <a:moveTo>
                    <a:pt x="9512" y="819861"/>
                  </a:moveTo>
                  <a:lnTo>
                    <a:pt x="0" y="819861"/>
                  </a:lnTo>
                  <a:lnTo>
                    <a:pt x="0" y="876998"/>
                  </a:lnTo>
                  <a:lnTo>
                    <a:pt x="9512" y="876998"/>
                  </a:lnTo>
                  <a:lnTo>
                    <a:pt x="9512" y="819861"/>
                  </a:lnTo>
                  <a:close/>
                </a:path>
                <a:path w="9525" h="3190240">
                  <a:moveTo>
                    <a:pt x="9512" y="713206"/>
                  </a:moveTo>
                  <a:lnTo>
                    <a:pt x="0" y="713206"/>
                  </a:lnTo>
                  <a:lnTo>
                    <a:pt x="0" y="770343"/>
                  </a:lnTo>
                  <a:lnTo>
                    <a:pt x="9512" y="770343"/>
                  </a:lnTo>
                  <a:lnTo>
                    <a:pt x="9512" y="713206"/>
                  </a:lnTo>
                  <a:close/>
                </a:path>
                <a:path w="9525" h="3190240">
                  <a:moveTo>
                    <a:pt x="9512" y="606564"/>
                  </a:moveTo>
                  <a:lnTo>
                    <a:pt x="0" y="606564"/>
                  </a:lnTo>
                  <a:lnTo>
                    <a:pt x="0" y="663702"/>
                  </a:lnTo>
                  <a:lnTo>
                    <a:pt x="9512" y="663702"/>
                  </a:lnTo>
                  <a:lnTo>
                    <a:pt x="9512" y="606564"/>
                  </a:lnTo>
                  <a:close/>
                </a:path>
                <a:path w="9525" h="3190240">
                  <a:moveTo>
                    <a:pt x="9512" y="533247"/>
                  </a:moveTo>
                  <a:lnTo>
                    <a:pt x="0" y="533247"/>
                  </a:lnTo>
                  <a:lnTo>
                    <a:pt x="0" y="557047"/>
                  </a:lnTo>
                  <a:lnTo>
                    <a:pt x="9512" y="557047"/>
                  </a:lnTo>
                  <a:lnTo>
                    <a:pt x="9512" y="533247"/>
                  </a:lnTo>
                  <a:close/>
                </a:path>
                <a:path w="9525" h="3190240">
                  <a:moveTo>
                    <a:pt x="9512" y="499910"/>
                  </a:moveTo>
                  <a:lnTo>
                    <a:pt x="0" y="499910"/>
                  </a:lnTo>
                  <a:lnTo>
                    <a:pt x="0" y="523722"/>
                  </a:lnTo>
                  <a:lnTo>
                    <a:pt x="9512" y="523722"/>
                  </a:lnTo>
                  <a:lnTo>
                    <a:pt x="9512" y="499910"/>
                  </a:lnTo>
                  <a:close/>
                </a:path>
                <a:path w="9525" h="3190240">
                  <a:moveTo>
                    <a:pt x="9512" y="393268"/>
                  </a:moveTo>
                  <a:lnTo>
                    <a:pt x="0" y="393268"/>
                  </a:lnTo>
                  <a:lnTo>
                    <a:pt x="0" y="450405"/>
                  </a:lnTo>
                  <a:lnTo>
                    <a:pt x="9512" y="450405"/>
                  </a:lnTo>
                  <a:lnTo>
                    <a:pt x="9512" y="393268"/>
                  </a:lnTo>
                  <a:close/>
                </a:path>
                <a:path w="9525" h="3190240">
                  <a:moveTo>
                    <a:pt x="9512" y="286613"/>
                  </a:moveTo>
                  <a:lnTo>
                    <a:pt x="0" y="286613"/>
                  </a:lnTo>
                  <a:lnTo>
                    <a:pt x="0" y="343750"/>
                  </a:lnTo>
                  <a:lnTo>
                    <a:pt x="9512" y="343750"/>
                  </a:lnTo>
                  <a:lnTo>
                    <a:pt x="9512" y="286613"/>
                  </a:lnTo>
                  <a:close/>
                </a:path>
                <a:path w="9525" h="3190240">
                  <a:moveTo>
                    <a:pt x="9512" y="179971"/>
                  </a:moveTo>
                  <a:lnTo>
                    <a:pt x="0" y="179971"/>
                  </a:lnTo>
                  <a:lnTo>
                    <a:pt x="0" y="237109"/>
                  </a:lnTo>
                  <a:lnTo>
                    <a:pt x="9512" y="237109"/>
                  </a:lnTo>
                  <a:lnTo>
                    <a:pt x="9512" y="179971"/>
                  </a:lnTo>
                  <a:close/>
                </a:path>
                <a:path w="9525" h="3190240">
                  <a:moveTo>
                    <a:pt x="9512" y="73317"/>
                  </a:moveTo>
                  <a:lnTo>
                    <a:pt x="0" y="73317"/>
                  </a:lnTo>
                  <a:lnTo>
                    <a:pt x="0" y="130454"/>
                  </a:lnTo>
                  <a:lnTo>
                    <a:pt x="9512" y="130454"/>
                  </a:lnTo>
                  <a:lnTo>
                    <a:pt x="9512" y="73317"/>
                  </a:lnTo>
                  <a:close/>
                </a:path>
                <a:path w="9525" h="3190240">
                  <a:moveTo>
                    <a:pt x="9512" y="0"/>
                  </a:moveTo>
                  <a:lnTo>
                    <a:pt x="0" y="0"/>
                  </a:lnTo>
                  <a:lnTo>
                    <a:pt x="0" y="23812"/>
                  </a:lnTo>
                  <a:lnTo>
                    <a:pt x="9512" y="23812"/>
                  </a:lnTo>
                  <a:lnTo>
                    <a:pt x="9512" y="0"/>
                  </a:lnTo>
                  <a:close/>
                </a:path>
              </a:pathLst>
            </a:custGeom>
            <a:solidFill>
              <a:srgbClr val="242424"/>
            </a:solidFill>
          </p:spPr>
          <p:txBody>
            <a:bodyPr wrap="square" lIns="0" tIns="0" rIns="0" bIns="0" rtlCol="0"/>
            <a:lstStyle/>
            <a:p>
              <a:endParaRPr sz="1632"/>
            </a:p>
          </p:txBody>
        </p:sp>
        <p:sp>
          <p:nvSpPr>
            <p:cNvPr id="37" name="object 37"/>
            <p:cNvSpPr/>
            <p:nvPr/>
          </p:nvSpPr>
          <p:spPr>
            <a:xfrm>
              <a:off x="1772095" y="4180126"/>
              <a:ext cx="0" cy="528955"/>
            </a:xfrm>
            <a:custGeom>
              <a:avLst/>
              <a:gdLst/>
              <a:ahLst/>
              <a:cxnLst/>
              <a:rect l="l" t="t" r="r" b="b"/>
              <a:pathLst>
                <a:path h="528954">
                  <a:moveTo>
                    <a:pt x="0" y="0"/>
                  </a:moveTo>
                  <a:lnTo>
                    <a:pt x="0" y="528480"/>
                  </a:lnTo>
                </a:path>
              </a:pathLst>
            </a:custGeom>
            <a:ln w="9522">
              <a:solidFill>
                <a:srgbClr val="242424"/>
              </a:solidFill>
              <a:prstDash val="sysDashDot"/>
            </a:ln>
          </p:spPr>
          <p:txBody>
            <a:bodyPr wrap="square" lIns="0" tIns="0" rIns="0" bIns="0" rtlCol="0"/>
            <a:lstStyle/>
            <a:p>
              <a:endParaRPr sz="1632"/>
            </a:p>
          </p:txBody>
        </p:sp>
        <p:sp>
          <p:nvSpPr>
            <p:cNvPr id="38" name="object 38"/>
            <p:cNvSpPr/>
            <p:nvPr/>
          </p:nvSpPr>
          <p:spPr>
            <a:xfrm>
              <a:off x="1772095" y="6313091"/>
              <a:ext cx="0" cy="462915"/>
            </a:xfrm>
            <a:custGeom>
              <a:avLst/>
              <a:gdLst/>
              <a:ahLst/>
              <a:cxnLst/>
              <a:rect l="l" t="t" r="r" b="b"/>
              <a:pathLst>
                <a:path h="462915">
                  <a:moveTo>
                    <a:pt x="0" y="0"/>
                  </a:moveTo>
                  <a:lnTo>
                    <a:pt x="0" y="462777"/>
                  </a:lnTo>
                </a:path>
              </a:pathLst>
            </a:custGeom>
            <a:ln w="9522">
              <a:solidFill>
                <a:srgbClr val="242424"/>
              </a:solidFill>
              <a:prstDash val="sysDash"/>
            </a:ln>
          </p:spPr>
          <p:txBody>
            <a:bodyPr wrap="square" lIns="0" tIns="0" rIns="0" bIns="0" rtlCol="0"/>
            <a:lstStyle/>
            <a:p>
              <a:endParaRPr sz="1632"/>
            </a:p>
          </p:txBody>
        </p:sp>
        <p:sp>
          <p:nvSpPr>
            <p:cNvPr id="39" name="object 39"/>
            <p:cNvSpPr/>
            <p:nvPr/>
          </p:nvSpPr>
          <p:spPr>
            <a:xfrm>
              <a:off x="1767332" y="6827291"/>
              <a:ext cx="1558290" cy="733425"/>
            </a:xfrm>
            <a:custGeom>
              <a:avLst/>
              <a:gdLst/>
              <a:ahLst/>
              <a:cxnLst/>
              <a:rect l="l" t="t" r="r" b="b"/>
              <a:pathLst>
                <a:path w="1558289" h="733425">
                  <a:moveTo>
                    <a:pt x="9512" y="723684"/>
                  </a:moveTo>
                  <a:lnTo>
                    <a:pt x="0" y="723684"/>
                  </a:lnTo>
                  <a:lnTo>
                    <a:pt x="0" y="733323"/>
                  </a:lnTo>
                  <a:lnTo>
                    <a:pt x="9512" y="733323"/>
                  </a:lnTo>
                  <a:lnTo>
                    <a:pt x="9512" y="723684"/>
                  </a:lnTo>
                  <a:close/>
                </a:path>
                <a:path w="1558289" h="733425">
                  <a:moveTo>
                    <a:pt x="9512" y="603072"/>
                  </a:moveTo>
                  <a:lnTo>
                    <a:pt x="0" y="603072"/>
                  </a:lnTo>
                  <a:lnTo>
                    <a:pt x="0" y="660209"/>
                  </a:lnTo>
                  <a:lnTo>
                    <a:pt x="9512" y="660209"/>
                  </a:lnTo>
                  <a:lnTo>
                    <a:pt x="9512" y="603072"/>
                  </a:lnTo>
                  <a:close/>
                </a:path>
                <a:path w="1558289" h="733425">
                  <a:moveTo>
                    <a:pt x="9512" y="482460"/>
                  </a:moveTo>
                  <a:lnTo>
                    <a:pt x="0" y="482460"/>
                  </a:lnTo>
                  <a:lnTo>
                    <a:pt x="0" y="539597"/>
                  </a:lnTo>
                  <a:lnTo>
                    <a:pt x="9512" y="539597"/>
                  </a:lnTo>
                  <a:lnTo>
                    <a:pt x="9512" y="482460"/>
                  </a:lnTo>
                  <a:close/>
                </a:path>
                <a:path w="1558289" h="733425">
                  <a:moveTo>
                    <a:pt x="9512" y="361848"/>
                  </a:moveTo>
                  <a:lnTo>
                    <a:pt x="0" y="361848"/>
                  </a:lnTo>
                  <a:lnTo>
                    <a:pt x="0" y="418973"/>
                  </a:lnTo>
                  <a:lnTo>
                    <a:pt x="9512" y="418973"/>
                  </a:lnTo>
                  <a:lnTo>
                    <a:pt x="9512" y="361848"/>
                  </a:lnTo>
                  <a:close/>
                </a:path>
                <a:path w="1558289" h="733425">
                  <a:moveTo>
                    <a:pt x="9512" y="241223"/>
                  </a:moveTo>
                  <a:lnTo>
                    <a:pt x="0" y="241223"/>
                  </a:lnTo>
                  <a:lnTo>
                    <a:pt x="0" y="298361"/>
                  </a:lnTo>
                  <a:lnTo>
                    <a:pt x="9512" y="298361"/>
                  </a:lnTo>
                  <a:lnTo>
                    <a:pt x="9512" y="241223"/>
                  </a:lnTo>
                  <a:close/>
                </a:path>
                <a:path w="1558289" h="733425">
                  <a:moveTo>
                    <a:pt x="9512" y="120624"/>
                  </a:moveTo>
                  <a:lnTo>
                    <a:pt x="0" y="120624"/>
                  </a:lnTo>
                  <a:lnTo>
                    <a:pt x="0" y="177749"/>
                  </a:lnTo>
                  <a:lnTo>
                    <a:pt x="9512" y="177749"/>
                  </a:lnTo>
                  <a:lnTo>
                    <a:pt x="9512" y="120624"/>
                  </a:lnTo>
                  <a:close/>
                </a:path>
                <a:path w="1558289" h="733425">
                  <a:moveTo>
                    <a:pt x="9512" y="42849"/>
                  </a:moveTo>
                  <a:lnTo>
                    <a:pt x="0" y="42849"/>
                  </a:lnTo>
                  <a:lnTo>
                    <a:pt x="0" y="57137"/>
                  </a:lnTo>
                  <a:lnTo>
                    <a:pt x="9512" y="57137"/>
                  </a:lnTo>
                  <a:lnTo>
                    <a:pt x="9512" y="42849"/>
                  </a:lnTo>
                  <a:close/>
                </a:path>
                <a:path w="1558289" h="733425">
                  <a:moveTo>
                    <a:pt x="9512" y="0"/>
                  </a:moveTo>
                  <a:lnTo>
                    <a:pt x="0" y="0"/>
                  </a:lnTo>
                  <a:lnTo>
                    <a:pt x="0" y="14287"/>
                  </a:lnTo>
                  <a:lnTo>
                    <a:pt x="9512" y="14287"/>
                  </a:lnTo>
                  <a:lnTo>
                    <a:pt x="9512" y="0"/>
                  </a:lnTo>
                  <a:close/>
                </a:path>
                <a:path w="1558289" h="733425">
                  <a:moveTo>
                    <a:pt x="1558226" y="42849"/>
                  </a:moveTo>
                  <a:lnTo>
                    <a:pt x="1548714" y="42849"/>
                  </a:lnTo>
                  <a:lnTo>
                    <a:pt x="1548714" y="57137"/>
                  </a:lnTo>
                  <a:lnTo>
                    <a:pt x="1558226" y="57137"/>
                  </a:lnTo>
                  <a:lnTo>
                    <a:pt x="1558226" y="42849"/>
                  </a:lnTo>
                  <a:close/>
                </a:path>
              </a:pathLst>
            </a:custGeom>
            <a:solidFill>
              <a:srgbClr val="242424"/>
            </a:solidFill>
          </p:spPr>
          <p:txBody>
            <a:bodyPr wrap="square" lIns="0" tIns="0" rIns="0" bIns="0" rtlCol="0"/>
            <a:lstStyle/>
            <a:p>
              <a:endParaRPr sz="1632"/>
            </a:p>
          </p:txBody>
        </p:sp>
        <p:sp>
          <p:nvSpPr>
            <p:cNvPr id="40" name="object 40"/>
            <p:cNvSpPr/>
            <p:nvPr/>
          </p:nvSpPr>
          <p:spPr>
            <a:xfrm>
              <a:off x="3320809" y="6947905"/>
              <a:ext cx="0" cy="539750"/>
            </a:xfrm>
            <a:custGeom>
              <a:avLst/>
              <a:gdLst/>
              <a:ahLst/>
              <a:cxnLst/>
              <a:rect l="l" t="t" r="r" b="b"/>
              <a:pathLst>
                <a:path h="539750">
                  <a:moveTo>
                    <a:pt x="0" y="0"/>
                  </a:moveTo>
                  <a:lnTo>
                    <a:pt x="0" y="539583"/>
                  </a:lnTo>
                </a:path>
              </a:pathLst>
            </a:custGeom>
            <a:ln w="9522">
              <a:solidFill>
                <a:srgbClr val="242424"/>
              </a:solidFill>
              <a:prstDash val="dash"/>
            </a:ln>
          </p:spPr>
          <p:txBody>
            <a:bodyPr wrap="square" lIns="0" tIns="0" rIns="0" bIns="0" rtlCol="0"/>
            <a:lstStyle/>
            <a:p>
              <a:endParaRPr sz="1632"/>
            </a:p>
          </p:txBody>
        </p:sp>
        <p:sp>
          <p:nvSpPr>
            <p:cNvPr id="41" name="object 41"/>
            <p:cNvSpPr/>
            <p:nvPr/>
          </p:nvSpPr>
          <p:spPr>
            <a:xfrm>
              <a:off x="3316046" y="4184891"/>
              <a:ext cx="9525" cy="3376295"/>
            </a:xfrm>
            <a:custGeom>
              <a:avLst/>
              <a:gdLst/>
              <a:ahLst/>
              <a:cxnLst/>
              <a:rect l="l" t="t" r="r" b="b"/>
              <a:pathLst>
                <a:path w="9525" h="3376295">
                  <a:moveTo>
                    <a:pt x="9512" y="3366084"/>
                  </a:moveTo>
                  <a:lnTo>
                    <a:pt x="0" y="3366084"/>
                  </a:lnTo>
                  <a:lnTo>
                    <a:pt x="0" y="3375723"/>
                  </a:lnTo>
                  <a:lnTo>
                    <a:pt x="9512" y="3375723"/>
                  </a:lnTo>
                  <a:lnTo>
                    <a:pt x="9512" y="3366084"/>
                  </a:lnTo>
                  <a:close/>
                </a:path>
                <a:path w="9525" h="3376295">
                  <a:moveTo>
                    <a:pt x="9512" y="0"/>
                  </a:moveTo>
                  <a:lnTo>
                    <a:pt x="0" y="0"/>
                  </a:lnTo>
                  <a:lnTo>
                    <a:pt x="0" y="23812"/>
                  </a:lnTo>
                  <a:lnTo>
                    <a:pt x="9512" y="23812"/>
                  </a:lnTo>
                  <a:lnTo>
                    <a:pt x="9512" y="0"/>
                  </a:lnTo>
                  <a:close/>
                </a:path>
              </a:pathLst>
            </a:custGeom>
            <a:solidFill>
              <a:srgbClr val="242424"/>
            </a:solidFill>
          </p:spPr>
          <p:txBody>
            <a:bodyPr wrap="square" lIns="0" tIns="0" rIns="0" bIns="0" rtlCol="0"/>
            <a:lstStyle/>
            <a:p>
              <a:endParaRPr sz="1632"/>
            </a:p>
          </p:txBody>
        </p:sp>
        <p:sp>
          <p:nvSpPr>
            <p:cNvPr id="42" name="object 42"/>
            <p:cNvSpPr/>
            <p:nvPr/>
          </p:nvSpPr>
          <p:spPr>
            <a:xfrm>
              <a:off x="3320809" y="4258207"/>
              <a:ext cx="0" cy="2517775"/>
            </a:xfrm>
            <a:custGeom>
              <a:avLst/>
              <a:gdLst/>
              <a:ahLst/>
              <a:cxnLst/>
              <a:rect l="l" t="t" r="r" b="b"/>
              <a:pathLst>
                <a:path h="2517775">
                  <a:moveTo>
                    <a:pt x="0" y="0"/>
                  </a:moveTo>
                  <a:lnTo>
                    <a:pt x="0" y="450398"/>
                  </a:lnTo>
                </a:path>
                <a:path h="2517775">
                  <a:moveTo>
                    <a:pt x="0" y="2059644"/>
                  </a:moveTo>
                  <a:lnTo>
                    <a:pt x="0" y="2517660"/>
                  </a:lnTo>
                </a:path>
              </a:pathLst>
            </a:custGeom>
            <a:ln w="9522">
              <a:solidFill>
                <a:srgbClr val="242424"/>
              </a:solidFill>
              <a:prstDash val="sysDash"/>
            </a:ln>
          </p:spPr>
          <p:txBody>
            <a:bodyPr wrap="square" lIns="0" tIns="0" rIns="0" bIns="0" rtlCol="0"/>
            <a:lstStyle/>
            <a:p>
              <a:endParaRPr sz="1632"/>
            </a:p>
          </p:txBody>
        </p:sp>
        <p:sp>
          <p:nvSpPr>
            <p:cNvPr id="43" name="object 43"/>
            <p:cNvSpPr/>
            <p:nvPr/>
          </p:nvSpPr>
          <p:spPr>
            <a:xfrm>
              <a:off x="3316046" y="3108883"/>
              <a:ext cx="33655" cy="3733165"/>
            </a:xfrm>
            <a:custGeom>
              <a:avLst/>
              <a:gdLst/>
              <a:ahLst/>
              <a:cxnLst/>
              <a:rect l="l" t="t" r="r" b="b"/>
              <a:pathLst>
                <a:path w="33654" h="3733165">
                  <a:moveTo>
                    <a:pt x="9512" y="3718407"/>
                  </a:moveTo>
                  <a:lnTo>
                    <a:pt x="0" y="3718407"/>
                  </a:lnTo>
                  <a:lnTo>
                    <a:pt x="0" y="3732695"/>
                  </a:lnTo>
                  <a:lnTo>
                    <a:pt x="9512" y="3732695"/>
                  </a:lnTo>
                  <a:lnTo>
                    <a:pt x="9512" y="3718407"/>
                  </a:lnTo>
                  <a:close/>
                </a:path>
                <a:path w="33654" h="3733165">
                  <a:moveTo>
                    <a:pt x="33324" y="0"/>
                  </a:moveTo>
                  <a:lnTo>
                    <a:pt x="0" y="0"/>
                  </a:lnTo>
                  <a:lnTo>
                    <a:pt x="0" y="9525"/>
                  </a:lnTo>
                  <a:lnTo>
                    <a:pt x="33324" y="9525"/>
                  </a:lnTo>
                  <a:lnTo>
                    <a:pt x="33324" y="0"/>
                  </a:lnTo>
                  <a:close/>
                </a:path>
              </a:pathLst>
            </a:custGeom>
            <a:solidFill>
              <a:srgbClr val="242424"/>
            </a:solidFill>
          </p:spPr>
          <p:txBody>
            <a:bodyPr wrap="square" lIns="0" tIns="0" rIns="0" bIns="0" rtlCol="0"/>
            <a:lstStyle/>
            <a:p>
              <a:endParaRPr sz="1632"/>
            </a:p>
          </p:txBody>
        </p:sp>
        <p:sp>
          <p:nvSpPr>
            <p:cNvPr id="44" name="object 44"/>
            <p:cNvSpPr/>
            <p:nvPr/>
          </p:nvSpPr>
          <p:spPr>
            <a:xfrm>
              <a:off x="3316048" y="3113643"/>
              <a:ext cx="6951980" cy="3199765"/>
            </a:xfrm>
            <a:custGeom>
              <a:avLst/>
              <a:gdLst/>
              <a:ahLst/>
              <a:cxnLst/>
              <a:rect l="l" t="t" r="r" b="b"/>
              <a:pathLst>
                <a:path w="6951980" h="3199765">
                  <a:moveTo>
                    <a:pt x="90079" y="0"/>
                  </a:moveTo>
                  <a:lnTo>
                    <a:pt x="6951466" y="0"/>
                  </a:lnTo>
                </a:path>
                <a:path w="6951980" h="3199765">
                  <a:moveTo>
                    <a:pt x="0" y="1066482"/>
                  </a:moveTo>
                  <a:lnTo>
                    <a:pt x="6951466" y="1066482"/>
                  </a:lnTo>
                </a:path>
                <a:path w="6951980" h="3199765">
                  <a:moveTo>
                    <a:pt x="0" y="2132965"/>
                  </a:moveTo>
                  <a:lnTo>
                    <a:pt x="6951466" y="2132965"/>
                  </a:lnTo>
                </a:path>
                <a:path w="6951980" h="3199765">
                  <a:moveTo>
                    <a:pt x="0" y="3199447"/>
                  </a:moveTo>
                  <a:lnTo>
                    <a:pt x="6951466" y="3199447"/>
                  </a:lnTo>
                </a:path>
              </a:pathLst>
            </a:custGeom>
            <a:ln w="9522">
              <a:solidFill>
                <a:srgbClr val="242424"/>
              </a:solidFill>
              <a:prstDash val="dash"/>
            </a:ln>
          </p:spPr>
          <p:txBody>
            <a:bodyPr wrap="square" lIns="0" tIns="0" rIns="0" bIns="0" rtlCol="0"/>
            <a:lstStyle/>
            <a:p>
              <a:endParaRPr sz="1632"/>
            </a:p>
          </p:txBody>
        </p:sp>
        <p:sp>
          <p:nvSpPr>
            <p:cNvPr id="45" name="object 45"/>
            <p:cNvSpPr/>
            <p:nvPr/>
          </p:nvSpPr>
          <p:spPr>
            <a:xfrm>
              <a:off x="755775" y="3646884"/>
              <a:ext cx="9512300" cy="2132965"/>
            </a:xfrm>
            <a:custGeom>
              <a:avLst/>
              <a:gdLst/>
              <a:ahLst/>
              <a:cxnLst/>
              <a:rect l="l" t="t" r="r" b="b"/>
              <a:pathLst>
                <a:path w="9512300" h="2132965">
                  <a:moveTo>
                    <a:pt x="0" y="0"/>
                  </a:moveTo>
                  <a:lnTo>
                    <a:pt x="9511738" y="0"/>
                  </a:lnTo>
                </a:path>
                <a:path w="9512300" h="2132965">
                  <a:moveTo>
                    <a:pt x="0" y="1066482"/>
                  </a:moveTo>
                  <a:lnTo>
                    <a:pt x="9511738" y="1066482"/>
                  </a:lnTo>
                </a:path>
                <a:path w="9512300" h="2132965">
                  <a:moveTo>
                    <a:pt x="0" y="2132964"/>
                  </a:moveTo>
                  <a:lnTo>
                    <a:pt x="9511738" y="2132964"/>
                  </a:lnTo>
                </a:path>
              </a:pathLst>
            </a:custGeom>
            <a:ln w="9522">
              <a:solidFill>
                <a:srgbClr val="242424"/>
              </a:solidFill>
            </a:ln>
          </p:spPr>
          <p:txBody>
            <a:bodyPr wrap="square" lIns="0" tIns="0" rIns="0" bIns="0" rtlCol="0"/>
            <a:lstStyle/>
            <a:p>
              <a:endParaRPr sz="1632"/>
            </a:p>
          </p:txBody>
        </p:sp>
        <p:sp>
          <p:nvSpPr>
            <p:cNvPr id="46" name="object 46"/>
            <p:cNvSpPr/>
            <p:nvPr/>
          </p:nvSpPr>
          <p:spPr>
            <a:xfrm>
              <a:off x="755775" y="6855854"/>
              <a:ext cx="9512300" cy="0"/>
            </a:xfrm>
            <a:custGeom>
              <a:avLst/>
              <a:gdLst/>
              <a:ahLst/>
              <a:cxnLst/>
              <a:rect l="l" t="t" r="r" b="b"/>
              <a:pathLst>
                <a:path w="9512300">
                  <a:moveTo>
                    <a:pt x="0" y="0"/>
                  </a:moveTo>
                  <a:lnTo>
                    <a:pt x="9511738" y="0"/>
                  </a:lnTo>
                </a:path>
              </a:pathLst>
            </a:custGeom>
            <a:ln w="28566">
              <a:solidFill>
                <a:srgbClr val="5D17EB"/>
              </a:solidFill>
            </a:ln>
          </p:spPr>
          <p:txBody>
            <a:bodyPr wrap="square" lIns="0" tIns="0" rIns="0" bIns="0" rtlCol="0"/>
            <a:lstStyle/>
            <a:p>
              <a:endParaRPr sz="1632"/>
            </a:p>
          </p:txBody>
        </p:sp>
      </p:grpSp>
      <p:pic>
        <p:nvPicPr>
          <p:cNvPr id="47" name="object 47"/>
          <p:cNvPicPr/>
          <p:nvPr/>
        </p:nvPicPr>
        <p:blipFill>
          <a:blip r:embed="rId2" cstate="print"/>
          <a:stretch>
            <a:fillRect/>
          </a:stretch>
        </p:blipFill>
        <p:spPr>
          <a:xfrm>
            <a:off x="9707269" y="84540"/>
            <a:ext cx="1161553" cy="1161548"/>
          </a:xfrm>
          <a:prstGeom prst="rect">
            <a:avLst/>
          </a:prstGeom>
        </p:spPr>
      </p:pic>
      <p:sp>
        <p:nvSpPr>
          <p:cNvPr id="50" name="object 3">
            <a:extLst>
              <a:ext uri="{FF2B5EF4-FFF2-40B4-BE49-F238E27FC236}">
                <a16:creationId xmlns:a16="http://schemas.microsoft.com/office/drawing/2014/main" id="{23B89DD8-3C93-C5A3-8E0A-6B5F00A7B8D3}"/>
              </a:ext>
            </a:extLst>
          </p:cNvPr>
          <p:cNvSpPr txBox="1">
            <a:spLocks/>
          </p:cNvSpPr>
          <p:nvPr/>
        </p:nvSpPr>
        <p:spPr>
          <a:xfrm>
            <a:off x="313345" y="157757"/>
            <a:ext cx="6574697" cy="848781"/>
          </a:xfrm>
          <a:prstGeom prst="rect">
            <a:avLst/>
          </a:prstGeom>
        </p:spPr>
        <p:txBody>
          <a:bodyPr vert="horz" wrap="square" lIns="0" tIns="11516" rIns="0" bIns="0" rtlCol="0" anchor="ctr">
            <a:spAutoFit/>
          </a:bodyPr>
          <a:lstStyle>
            <a:lvl1pPr algn="l" defTabSz="914400" rtl="0" eaLnBrk="1" latinLnBrk="0" hangingPunct="1">
              <a:lnSpc>
                <a:spcPct val="90000"/>
              </a:lnSpc>
              <a:spcBef>
                <a:spcPct val="0"/>
              </a:spcBef>
              <a:buNone/>
              <a:defRPr sz="4400" b="1" kern="1200">
                <a:solidFill>
                  <a:srgbClr val="002060"/>
                </a:solidFill>
                <a:latin typeface="+mj-lt"/>
                <a:ea typeface="+mj-ea"/>
                <a:cs typeface="+mj-cs"/>
              </a:defRPr>
            </a:lvl1pPr>
          </a:lstStyle>
          <a:p>
            <a:pPr marL="11516">
              <a:lnSpc>
                <a:spcPct val="100000"/>
              </a:lnSpc>
              <a:spcBef>
                <a:spcPts val="91"/>
              </a:spcBef>
            </a:pPr>
            <a:r>
              <a:rPr lang="pt-PT" sz="2720" spc="-73" dirty="0">
                <a:solidFill>
                  <a:srgbClr val="000000"/>
                </a:solidFill>
              </a:rPr>
              <a:t>CRISIS SCRO MOOC Schedule</a:t>
            </a:r>
            <a:br>
              <a:rPr lang="pt-PT" sz="2720" spc="-73" dirty="0">
                <a:solidFill>
                  <a:srgbClr val="000000"/>
                </a:solidFill>
              </a:rPr>
            </a:br>
            <a:r>
              <a:rPr lang="pt-PT" sz="2720" spc="-73" dirty="0">
                <a:solidFill>
                  <a:srgbClr val="000000"/>
                </a:solidFill>
              </a:rPr>
              <a:t>Portuguese </a:t>
            </a:r>
            <a:r>
              <a:rPr lang="pt-PT" sz="2720" spc="-73">
                <a:solidFill>
                  <a:srgbClr val="000000"/>
                </a:solidFill>
              </a:rPr>
              <a:t>Version</a:t>
            </a:r>
            <a:endParaRPr lang="pt-PT" sz="272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E8571-9A84-6853-1308-C77A88B5BBDF}"/>
              </a:ext>
            </a:extLst>
          </p:cNvPr>
          <p:cNvSpPr>
            <a:spLocks noGrp="1"/>
          </p:cNvSpPr>
          <p:nvPr>
            <p:ph type="title"/>
          </p:nvPr>
        </p:nvSpPr>
        <p:spPr>
          <a:xfrm>
            <a:off x="431516" y="230041"/>
            <a:ext cx="9170288" cy="1325563"/>
          </a:xfrm>
        </p:spPr>
        <p:txBody>
          <a:bodyPr anchor="ctr">
            <a:normAutofit/>
          </a:bodyPr>
          <a:lstStyle/>
          <a:p>
            <a:r>
              <a:rPr lang="pt-PT" dirty="0"/>
              <a:t>Questões?</a:t>
            </a:r>
          </a:p>
        </p:txBody>
      </p:sp>
      <p:pic>
        <p:nvPicPr>
          <p:cNvPr id="6" name="Picture 5" descr="Uma imagem com ladrilhado&#10;&#10;Descrição gerada automaticamente">
            <a:extLst>
              <a:ext uri="{FF2B5EF4-FFF2-40B4-BE49-F238E27FC236}">
                <a16:creationId xmlns:a16="http://schemas.microsoft.com/office/drawing/2014/main" id="{D36BCE49-16C8-3C8A-62C4-5A81F73767C4}"/>
              </a:ext>
            </a:extLst>
          </p:cNvPr>
          <p:cNvPicPr>
            <a:picLocks noChangeAspect="1"/>
          </p:cNvPicPr>
          <p:nvPr/>
        </p:nvPicPr>
        <p:blipFill rotWithShape="1">
          <a:blip r:embed="rId2"/>
          <a:srcRect t="22520" r="1" b="14140"/>
          <a:stretch/>
        </p:blipFill>
        <p:spPr>
          <a:xfrm>
            <a:off x="431515" y="1684963"/>
            <a:ext cx="11239927" cy="4253832"/>
          </a:xfrm>
          <a:prstGeom prst="rect">
            <a:avLst/>
          </a:prstGeom>
          <a:noFill/>
        </p:spPr>
      </p:pic>
      <p:sp>
        <p:nvSpPr>
          <p:cNvPr id="4" name="Marcador de Posição do Número do Diapositivo 3">
            <a:extLst>
              <a:ext uri="{FF2B5EF4-FFF2-40B4-BE49-F238E27FC236}">
                <a16:creationId xmlns:a16="http://schemas.microsoft.com/office/drawing/2014/main" id="{0F310950-EA97-1BF9-B881-2DDD94847AA2}"/>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33</a:t>
            </a:fld>
            <a:endParaRPr lang="en-CY"/>
          </a:p>
        </p:txBody>
      </p:sp>
    </p:spTree>
    <p:extLst>
      <p:ext uri="{BB962C8B-B14F-4D97-AF65-F5344CB8AC3E}">
        <p14:creationId xmlns:p14="http://schemas.microsoft.com/office/powerpoint/2010/main" val="2812756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0A75-BAD8-AF43-EC84-65695D5F5CEE}"/>
              </a:ext>
            </a:extLst>
          </p:cNvPr>
          <p:cNvSpPr>
            <a:spLocks noGrp="1"/>
          </p:cNvSpPr>
          <p:nvPr>
            <p:ph type="title"/>
          </p:nvPr>
        </p:nvSpPr>
        <p:spPr>
          <a:xfrm>
            <a:off x="838200" y="1298448"/>
            <a:ext cx="10515600" cy="2130552"/>
          </a:xfrm>
        </p:spPr>
        <p:txBody>
          <a:bodyPr>
            <a:normAutofit/>
          </a:bodyPr>
          <a:lstStyle/>
          <a:p>
            <a:pPr algn="ctr"/>
            <a:r>
              <a:rPr lang="en-US"/>
              <a:t>Obrigado!</a:t>
            </a:r>
            <a:br>
              <a:rPr lang="en-US"/>
            </a:br>
            <a:endParaRPr lang="en-CY" dirty="0"/>
          </a:p>
        </p:txBody>
      </p:sp>
      <p:sp>
        <p:nvSpPr>
          <p:cNvPr id="4" name="Slide Number Placeholder 3">
            <a:extLst>
              <a:ext uri="{FF2B5EF4-FFF2-40B4-BE49-F238E27FC236}">
                <a16:creationId xmlns:a16="http://schemas.microsoft.com/office/drawing/2014/main" id="{CFAC5C53-D657-CF4F-A7A4-6897F96EBFEB}"/>
              </a:ext>
            </a:extLst>
          </p:cNvPr>
          <p:cNvSpPr>
            <a:spLocks noGrp="1"/>
          </p:cNvSpPr>
          <p:nvPr>
            <p:ph type="sldNum" sz="quarter" idx="12"/>
          </p:nvPr>
        </p:nvSpPr>
        <p:spPr/>
        <p:txBody>
          <a:bodyPr/>
          <a:lstStyle/>
          <a:p>
            <a:fld id="{A2200B0B-05A8-B548-AFCD-0B4DD3710B69}" type="slidenum">
              <a:rPr lang="en-CY" smtClean="0"/>
              <a:t>34</a:t>
            </a:fld>
            <a:endParaRPr lang="en-CY"/>
          </a:p>
        </p:txBody>
      </p:sp>
      <p:graphicFrame>
        <p:nvGraphicFramePr>
          <p:cNvPr id="5" name="Table 4">
            <a:extLst>
              <a:ext uri="{FF2B5EF4-FFF2-40B4-BE49-F238E27FC236}">
                <a16:creationId xmlns:a16="http://schemas.microsoft.com/office/drawing/2014/main" id="{28266F8A-4294-ACD6-16EE-E1431E98FEA3}"/>
              </a:ext>
            </a:extLst>
          </p:cNvPr>
          <p:cNvGraphicFramePr>
            <a:graphicFrameLocks noGrp="1"/>
          </p:cNvGraphicFramePr>
          <p:nvPr>
            <p:extLst>
              <p:ext uri="{D42A27DB-BD31-4B8C-83A1-F6EECF244321}">
                <p14:modId xmlns:p14="http://schemas.microsoft.com/office/powerpoint/2010/main" val="3099797895"/>
              </p:ext>
            </p:extLst>
          </p:nvPr>
        </p:nvGraphicFramePr>
        <p:xfrm>
          <a:off x="2032000" y="3231274"/>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705505148"/>
                    </a:ext>
                  </a:extLst>
                </a:gridCol>
                <a:gridCol w="2709333">
                  <a:extLst>
                    <a:ext uri="{9D8B030D-6E8A-4147-A177-3AD203B41FA5}">
                      <a16:colId xmlns:a16="http://schemas.microsoft.com/office/drawing/2014/main" val="2183012126"/>
                    </a:ext>
                  </a:extLst>
                </a:gridCol>
                <a:gridCol w="2709333">
                  <a:extLst>
                    <a:ext uri="{9D8B030D-6E8A-4147-A177-3AD203B41FA5}">
                      <a16:colId xmlns:a16="http://schemas.microsoft.com/office/drawing/2014/main" val="1968593236"/>
                    </a:ext>
                  </a:extLst>
                </a:gridCol>
              </a:tblGrid>
              <a:tr h="370840">
                <a:tc gridSpan="3">
                  <a:txBody>
                    <a:bodyPr/>
                    <a:lstStyle/>
                    <a:p>
                      <a:pPr algn="ctr"/>
                      <a:r>
                        <a:rPr lang="en-PT" b="0" dirty="0">
                          <a:solidFill>
                            <a:schemeClr val="tx1"/>
                          </a:solidFill>
                        </a:rPr>
                        <a:t>Isabel Ramos, Victor Barros, Franciso Silva</a:t>
                      </a:r>
                    </a:p>
                  </a:txBody>
                  <a:tcPr anchor="ctr">
                    <a:noFill/>
                  </a:tcPr>
                </a:tc>
                <a:tc hMerge="1">
                  <a:txBody>
                    <a:bodyPr/>
                    <a:lstStyle/>
                    <a:p>
                      <a:pPr algn="ctr"/>
                      <a:r>
                        <a:rPr lang="en-PT" b="0" dirty="0">
                          <a:solidFill>
                            <a:schemeClr val="tx1"/>
                          </a:solidFill>
                        </a:rPr>
                        <a:t>Isabel Ramos, Victor Barros, Franciso Silva</a:t>
                      </a:r>
                    </a:p>
                  </a:txBody>
                  <a:tcPr anchor="ctr">
                    <a:noFill/>
                  </a:tcPr>
                </a:tc>
                <a:tc hMerge="1">
                  <a:txBody>
                    <a:bodyPr/>
                    <a:lstStyle/>
                    <a:p>
                      <a:pPr algn="ctr"/>
                      <a:r>
                        <a:rPr lang="en-PT" b="0" dirty="0">
                          <a:solidFill>
                            <a:schemeClr val="tx1"/>
                          </a:solidFill>
                        </a:rPr>
                        <a:t>Francisco Silva</a:t>
                      </a:r>
                    </a:p>
                  </a:txBody>
                  <a:tcPr anchor="ctr">
                    <a:noFill/>
                  </a:tcPr>
                </a:tc>
                <a:extLst>
                  <a:ext uri="{0D108BD9-81ED-4DB2-BD59-A6C34878D82A}">
                    <a16:rowId xmlns:a16="http://schemas.microsoft.com/office/drawing/2014/main" val="2762835271"/>
                  </a:ext>
                </a:extLst>
              </a:tr>
              <a:tr h="370840">
                <a:tc>
                  <a:txBody>
                    <a:bodyPr/>
                    <a:lstStyle/>
                    <a:p>
                      <a:pPr algn="ctr"/>
                      <a:endParaRPr lang="en-PT" b="0" dirty="0">
                        <a:solidFill>
                          <a:schemeClr val="tx1"/>
                        </a:solidFill>
                      </a:endParaRPr>
                    </a:p>
                  </a:txBody>
                  <a:tcPr anchor="ctr">
                    <a:noFill/>
                  </a:tcPr>
                </a:tc>
                <a:tc>
                  <a:txBody>
                    <a:bodyPr/>
                    <a:lstStyle/>
                    <a:p>
                      <a:pPr algn="ctr"/>
                      <a:r>
                        <a:rPr lang="en-PT" b="0" dirty="0">
                          <a:solidFill>
                            <a:schemeClr val="tx1"/>
                          </a:solidFill>
                          <a:hlinkClick r:id="rId2"/>
                        </a:rPr>
                        <a:t>crisis@dsi.uminho.pt</a:t>
                      </a:r>
                      <a:r>
                        <a:rPr lang="en-PT" b="0" dirty="0">
                          <a:solidFill>
                            <a:schemeClr val="tx1"/>
                          </a:solidFill>
                        </a:rPr>
                        <a:t> </a:t>
                      </a:r>
                    </a:p>
                  </a:txBody>
                  <a:tcPr anchor="ctr">
                    <a:noFill/>
                  </a:tcPr>
                </a:tc>
                <a:tc>
                  <a:txBody>
                    <a:bodyPr/>
                    <a:lstStyle/>
                    <a:p>
                      <a:pPr algn="ctr"/>
                      <a:endParaRPr lang="en-PT" b="0" dirty="0">
                        <a:solidFill>
                          <a:schemeClr val="tx1"/>
                        </a:solidFill>
                      </a:endParaRPr>
                    </a:p>
                  </a:txBody>
                  <a:tcPr anchor="ctr">
                    <a:noFill/>
                  </a:tcPr>
                </a:tc>
                <a:extLst>
                  <a:ext uri="{0D108BD9-81ED-4DB2-BD59-A6C34878D82A}">
                    <a16:rowId xmlns:a16="http://schemas.microsoft.com/office/drawing/2014/main" val="634803043"/>
                  </a:ext>
                </a:extLst>
              </a:tr>
            </a:tbl>
          </a:graphicData>
        </a:graphic>
      </p:graphicFrame>
    </p:spTree>
    <p:extLst>
      <p:ext uri="{BB962C8B-B14F-4D97-AF65-F5344CB8AC3E}">
        <p14:creationId xmlns:p14="http://schemas.microsoft.com/office/powerpoint/2010/main" val="189750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1C-9BA6-2FA1-9699-38FE8F883356}"/>
              </a:ext>
            </a:extLst>
          </p:cNvPr>
          <p:cNvSpPr>
            <a:spLocks noGrp="1"/>
          </p:cNvSpPr>
          <p:nvPr>
            <p:ph type="title"/>
          </p:nvPr>
        </p:nvSpPr>
        <p:spPr>
          <a:xfrm rot="5400000">
            <a:off x="8667038" y="3046040"/>
            <a:ext cx="4698163" cy="1325563"/>
          </a:xfrm>
        </p:spPr>
        <p:txBody>
          <a:bodyPr anchor="ctr">
            <a:normAutofit/>
          </a:bodyPr>
          <a:lstStyle/>
          <a:p>
            <a:pPr algn="ctr"/>
            <a:r>
              <a:rPr lang="pt-PT" sz="3600" dirty="0"/>
              <a:t>Áreas Impulsionadoras</a:t>
            </a:r>
          </a:p>
        </p:txBody>
      </p:sp>
      <p:sp>
        <p:nvSpPr>
          <p:cNvPr id="4" name="Slide Number Placeholder 3">
            <a:extLst>
              <a:ext uri="{FF2B5EF4-FFF2-40B4-BE49-F238E27FC236}">
                <a16:creationId xmlns:a16="http://schemas.microsoft.com/office/drawing/2014/main" id="{F971076E-E084-58AA-6770-F5E8681B0469}"/>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4</a:t>
            </a:fld>
            <a:endParaRPr lang="en-CY"/>
          </a:p>
        </p:txBody>
      </p:sp>
      <p:graphicFrame>
        <p:nvGraphicFramePr>
          <p:cNvPr id="6" name="Content Placeholder 2">
            <a:extLst>
              <a:ext uri="{FF2B5EF4-FFF2-40B4-BE49-F238E27FC236}">
                <a16:creationId xmlns:a16="http://schemas.microsoft.com/office/drawing/2014/main" id="{0E2F0825-1FFE-61D9-9BBD-DDF38CB4898B}"/>
              </a:ext>
            </a:extLst>
          </p:cNvPr>
          <p:cNvGraphicFramePr>
            <a:graphicFrameLocks noGrp="1"/>
          </p:cNvGraphicFramePr>
          <p:nvPr>
            <p:ph idx="1"/>
            <p:extLst>
              <p:ext uri="{D42A27DB-BD31-4B8C-83A1-F6EECF244321}">
                <p14:modId xmlns:p14="http://schemas.microsoft.com/office/powerpoint/2010/main" val="84395038"/>
              </p:ext>
            </p:extLst>
          </p:nvPr>
        </p:nvGraphicFramePr>
        <p:xfrm>
          <a:off x="249701" y="293646"/>
          <a:ext cx="11692597" cy="5591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p:cNvSpPr txBox="1"/>
          <p:nvPr/>
        </p:nvSpPr>
        <p:spPr>
          <a:xfrm>
            <a:off x="8426860" y="5607789"/>
            <a:ext cx="1200970" cy="276999"/>
          </a:xfrm>
          <a:prstGeom prst="rect">
            <a:avLst/>
          </a:prstGeom>
          <a:noFill/>
        </p:spPr>
        <p:txBody>
          <a:bodyPr wrap="none" rtlCol="0">
            <a:spAutoFit/>
          </a:bodyPr>
          <a:lstStyle/>
          <a:p>
            <a:r>
              <a:rPr lang="pt-PT" sz="1200" dirty="0" err="1"/>
              <a:t>Source</a:t>
            </a:r>
            <a:r>
              <a:rPr lang="pt-PT" sz="1200" dirty="0"/>
              <a:t>: OECD</a:t>
            </a:r>
          </a:p>
        </p:txBody>
      </p:sp>
    </p:spTree>
    <p:extLst>
      <p:ext uri="{BB962C8B-B14F-4D97-AF65-F5344CB8AC3E}">
        <p14:creationId xmlns:p14="http://schemas.microsoft.com/office/powerpoint/2010/main" val="254069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DFBE6-BC87-B896-4CA9-1BD11C3A0D63}"/>
              </a:ext>
            </a:extLst>
          </p:cNvPr>
          <p:cNvSpPr>
            <a:spLocks noGrp="1"/>
          </p:cNvSpPr>
          <p:nvPr>
            <p:ph type="title"/>
          </p:nvPr>
        </p:nvSpPr>
        <p:spPr>
          <a:xfrm>
            <a:off x="431516" y="230041"/>
            <a:ext cx="9170288" cy="1325563"/>
          </a:xfrm>
        </p:spPr>
        <p:txBody>
          <a:bodyPr anchor="ctr">
            <a:normAutofit/>
          </a:bodyPr>
          <a:lstStyle/>
          <a:p>
            <a:r>
              <a:rPr lang="pt-PT" sz="2800" dirty="0"/>
              <a:t>O Profissional Responsável pela Resiliência das Cidades </a:t>
            </a:r>
            <a:br>
              <a:rPr lang="pt-PT" sz="2800" dirty="0"/>
            </a:br>
            <a:r>
              <a:rPr lang="en-US" sz="2800" b="0" dirty="0"/>
              <a:t>Smart City Resilient Officer (SCRO)</a:t>
            </a:r>
            <a:endParaRPr lang="el-GR" sz="2800" b="0" dirty="0"/>
          </a:p>
        </p:txBody>
      </p:sp>
      <p:sp>
        <p:nvSpPr>
          <p:cNvPr id="4" name="Slide Number Placeholder 3">
            <a:extLst>
              <a:ext uri="{FF2B5EF4-FFF2-40B4-BE49-F238E27FC236}">
                <a16:creationId xmlns:a16="http://schemas.microsoft.com/office/drawing/2014/main" id="{06F6FC55-1813-AC21-7B16-C4C1BFA1282A}"/>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5</a:t>
            </a:fld>
            <a:endParaRPr lang="en-CY"/>
          </a:p>
        </p:txBody>
      </p:sp>
      <p:graphicFrame>
        <p:nvGraphicFramePr>
          <p:cNvPr id="6" name="Content Placeholder 2">
            <a:extLst>
              <a:ext uri="{FF2B5EF4-FFF2-40B4-BE49-F238E27FC236}">
                <a16:creationId xmlns:a16="http://schemas.microsoft.com/office/drawing/2014/main" id="{796DAD42-371E-8B1F-2693-FD1983014F02}"/>
              </a:ext>
            </a:extLst>
          </p:cNvPr>
          <p:cNvGraphicFramePr>
            <a:graphicFrameLocks noGrp="1"/>
          </p:cNvGraphicFramePr>
          <p:nvPr>
            <p:ph idx="1"/>
            <p:extLst>
              <p:ext uri="{D42A27DB-BD31-4B8C-83A1-F6EECF244321}">
                <p14:modId xmlns:p14="http://schemas.microsoft.com/office/powerpoint/2010/main" val="1318476192"/>
              </p:ext>
            </p:extLst>
          </p:nvPr>
        </p:nvGraphicFramePr>
        <p:xfrm>
          <a:off x="431515" y="1684963"/>
          <a:ext cx="11239927" cy="425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121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3E4F-61A5-4C53-8CDA-82CE6CB9EB00}"/>
              </a:ext>
            </a:extLst>
          </p:cNvPr>
          <p:cNvSpPr>
            <a:spLocks noGrp="1"/>
          </p:cNvSpPr>
          <p:nvPr>
            <p:ph type="title"/>
          </p:nvPr>
        </p:nvSpPr>
        <p:spPr>
          <a:xfrm>
            <a:off x="431516" y="230041"/>
            <a:ext cx="9170288" cy="1325563"/>
          </a:xfrm>
        </p:spPr>
        <p:txBody>
          <a:bodyPr anchor="ctr">
            <a:normAutofit/>
          </a:bodyPr>
          <a:lstStyle/>
          <a:p>
            <a:r>
              <a:rPr lang="en-US" dirty="0"/>
              <a:t>CRISIS Project Objectives</a:t>
            </a:r>
            <a:endParaRPr lang="el-GR" dirty="0"/>
          </a:p>
        </p:txBody>
      </p:sp>
      <p:sp>
        <p:nvSpPr>
          <p:cNvPr id="12" name="Slide Number Placeholder 3">
            <a:extLst>
              <a:ext uri="{FF2B5EF4-FFF2-40B4-BE49-F238E27FC236}">
                <a16:creationId xmlns:a16="http://schemas.microsoft.com/office/drawing/2014/main" id="{B2985956-0B30-BA8E-9D36-9951E9A6BC53}"/>
              </a:ext>
            </a:extLst>
          </p:cNvPr>
          <p:cNvSpPr>
            <a:spLocks noGrp="1"/>
          </p:cNvSpPr>
          <p:nvPr>
            <p:ph type="sldNum" sz="quarter" idx="12"/>
          </p:nvPr>
        </p:nvSpPr>
        <p:spPr>
          <a:xfrm>
            <a:off x="11678901" y="6412211"/>
            <a:ext cx="407661" cy="365125"/>
          </a:xfrm>
        </p:spPr>
        <p:txBody>
          <a:bodyPr/>
          <a:lstStyle/>
          <a:p>
            <a:pPr>
              <a:spcAft>
                <a:spcPts val="600"/>
              </a:spcAft>
            </a:pPr>
            <a:fld id="{A2200B0B-05A8-B548-AFCD-0B4DD3710B69}" type="slidenum">
              <a:rPr lang="en-CY" smtClean="0"/>
              <a:pPr>
                <a:spcAft>
                  <a:spcPts val="600"/>
                </a:spcAft>
              </a:pPr>
              <a:t>6</a:t>
            </a:fld>
            <a:endParaRPr lang="en-CY"/>
          </a:p>
        </p:txBody>
      </p:sp>
      <p:graphicFrame>
        <p:nvGraphicFramePr>
          <p:cNvPr id="8" name="Content Placeholder 2">
            <a:extLst>
              <a:ext uri="{FF2B5EF4-FFF2-40B4-BE49-F238E27FC236}">
                <a16:creationId xmlns:a16="http://schemas.microsoft.com/office/drawing/2014/main" id="{9591167B-4D16-6443-F5B5-D7BF235F4ED3}"/>
              </a:ext>
            </a:extLst>
          </p:cNvPr>
          <p:cNvGraphicFramePr>
            <a:graphicFrameLocks noGrp="1"/>
          </p:cNvGraphicFramePr>
          <p:nvPr>
            <p:ph idx="1"/>
            <p:extLst>
              <p:ext uri="{D42A27DB-BD31-4B8C-83A1-F6EECF244321}">
                <p14:modId xmlns:p14="http://schemas.microsoft.com/office/powerpoint/2010/main" val="346603170"/>
              </p:ext>
            </p:extLst>
          </p:nvPr>
        </p:nvGraphicFramePr>
        <p:xfrm>
          <a:off x="431515" y="1684963"/>
          <a:ext cx="11239927" cy="425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4249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0AA7D3-6961-332D-82D4-44777654CD38}"/>
              </a:ext>
            </a:extLst>
          </p:cNvPr>
          <p:cNvPicPr>
            <a:picLocks noChangeAspect="1"/>
          </p:cNvPicPr>
          <p:nvPr/>
        </p:nvPicPr>
        <p:blipFill rotWithShape="1">
          <a:blip r:embed="rId2"/>
          <a:srcRect t="18290" r="1" b="15604"/>
          <a:stretch/>
        </p:blipFill>
        <p:spPr>
          <a:xfrm>
            <a:off x="431515" y="1684963"/>
            <a:ext cx="11239927" cy="4253832"/>
          </a:xfrm>
          <a:prstGeom prst="rect">
            <a:avLst/>
          </a:prstGeom>
          <a:noFill/>
        </p:spPr>
      </p:pic>
      <p:sp>
        <p:nvSpPr>
          <p:cNvPr id="15" name="Slide Number Placeholder 3">
            <a:extLst>
              <a:ext uri="{FF2B5EF4-FFF2-40B4-BE49-F238E27FC236}">
                <a16:creationId xmlns:a16="http://schemas.microsoft.com/office/drawing/2014/main" id="{42A840D2-FFD0-BF06-62FC-1F0534928515}"/>
              </a:ext>
            </a:extLst>
          </p:cNvPr>
          <p:cNvSpPr>
            <a:spLocks noGrp="1"/>
          </p:cNvSpPr>
          <p:nvPr>
            <p:ph type="sldNum" sz="quarter" idx="12"/>
          </p:nvPr>
        </p:nvSpPr>
        <p:spPr>
          <a:xfrm>
            <a:off x="11678901" y="6412211"/>
            <a:ext cx="407661" cy="365125"/>
          </a:xfrm>
        </p:spPr>
        <p:txBody>
          <a:bodyPr/>
          <a:lstStyle/>
          <a:p>
            <a:pPr>
              <a:spcAft>
                <a:spcPts val="600"/>
              </a:spcAft>
            </a:pPr>
            <a:fld id="{A2200B0B-05A8-B548-AFCD-0B4DD3710B69}" type="slidenum">
              <a:rPr lang="en-CY" smtClean="0"/>
              <a:pPr>
                <a:spcAft>
                  <a:spcPts val="600"/>
                </a:spcAft>
              </a:pPr>
              <a:t>7</a:t>
            </a:fld>
            <a:endParaRPr lang="en-CY"/>
          </a:p>
        </p:txBody>
      </p:sp>
      <p:sp>
        <p:nvSpPr>
          <p:cNvPr id="4" name="Slide Number Placeholder 3" hidden="1">
            <a:extLst>
              <a:ext uri="{FF2B5EF4-FFF2-40B4-BE49-F238E27FC236}">
                <a16:creationId xmlns:a16="http://schemas.microsoft.com/office/drawing/2014/main" id="{3DC8CE0D-AEFC-968A-AF1E-E6116312AC25}"/>
              </a:ext>
            </a:extLst>
          </p:cNvPr>
          <p:cNvSpPr>
            <a:spLocks noGrp="1"/>
          </p:cNvSpPr>
          <p:nvPr>
            <p:ph type="sldNum" sz="quarter" idx="12"/>
          </p:nvPr>
        </p:nvSpPr>
        <p:spPr/>
        <p:txBody>
          <a:bodyPr/>
          <a:lstStyle/>
          <a:p>
            <a:pPr>
              <a:spcAft>
                <a:spcPts val="600"/>
              </a:spcAft>
            </a:pPr>
            <a:fld id="{A2200B0B-05A8-B548-AFCD-0B4DD3710B69}" type="slidenum">
              <a:rPr lang="en-CY" smtClean="0"/>
              <a:pPr>
                <a:spcAft>
                  <a:spcPts val="600"/>
                </a:spcAft>
              </a:pPr>
              <a:t>7</a:t>
            </a:fld>
            <a:endParaRPr lang="en-CY"/>
          </a:p>
        </p:txBody>
      </p:sp>
      <p:sp>
        <p:nvSpPr>
          <p:cNvPr id="6" name="Title 7">
            <a:extLst>
              <a:ext uri="{FF2B5EF4-FFF2-40B4-BE49-F238E27FC236}">
                <a16:creationId xmlns:a16="http://schemas.microsoft.com/office/drawing/2014/main" id="{9E61A8EF-B78F-FF52-BCF9-556DD0257A81}"/>
              </a:ext>
            </a:extLst>
          </p:cNvPr>
          <p:cNvSpPr>
            <a:spLocks noGrp="1"/>
          </p:cNvSpPr>
          <p:nvPr>
            <p:ph type="title"/>
          </p:nvPr>
        </p:nvSpPr>
        <p:spPr>
          <a:xfrm>
            <a:off x="431516" y="230041"/>
            <a:ext cx="9170288" cy="1325563"/>
          </a:xfrm>
        </p:spPr>
        <p:txBody>
          <a:bodyPr anchor="ctr">
            <a:normAutofit fontScale="90000"/>
          </a:bodyPr>
          <a:lstStyle/>
          <a:p>
            <a:r>
              <a:rPr lang="en-US" dirty="0" err="1"/>
              <a:t>Sobre</a:t>
            </a:r>
            <a:r>
              <a:rPr lang="en-US" dirty="0"/>
              <a:t> o </a:t>
            </a:r>
            <a:r>
              <a:rPr lang="en-US" dirty="0" err="1"/>
              <a:t>Projeto</a:t>
            </a:r>
            <a:r>
              <a:rPr lang="en-US" dirty="0"/>
              <a:t> Erasmus+ CRISIS</a:t>
            </a:r>
            <a:br>
              <a:rPr lang="en-US" dirty="0"/>
            </a:br>
            <a:r>
              <a:rPr lang="en-US" sz="3100" b="0" dirty="0"/>
              <a:t>Competences for Resilient Smart Cities' Staff (CRISIS)</a:t>
            </a:r>
            <a:endParaRPr lang="en-CY" sz="2200" b="0" dirty="0"/>
          </a:p>
        </p:txBody>
      </p:sp>
    </p:spTree>
    <p:extLst>
      <p:ext uri="{BB962C8B-B14F-4D97-AF65-F5344CB8AC3E}">
        <p14:creationId xmlns:p14="http://schemas.microsoft.com/office/powerpoint/2010/main" val="1786108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7AA7-6AE4-4675-8FA3-80D5A86C56CC}"/>
              </a:ext>
            </a:extLst>
          </p:cNvPr>
          <p:cNvSpPr>
            <a:spLocks noGrp="1"/>
          </p:cNvSpPr>
          <p:nvPr>
            <p:ph type="title"/>
          </p:nvPr>
        </p:nvSpPr>
        <p:spPr>
          <a:xfrm>
            <a:off x="431516" y="230041"/>
            <a:ext cx="9170288" cy="1325563"/>
          </a:xfrm>
        </p:spPr>
        <p:txBody>
          <a:bodyPr anchor="ctr">
            <a:normAutofit/>
          </a:bodyPr>
          <a:lstStyle/>
          <a:p>
            <a:r>
              <a:rPr lang="en-US"/>
              <a:t>CRISIS Results </a:t>
            </a:r>
            <a:br>
              <a:rPr lang="en-US"/>
            </a:br>
            <a:r>
              <a:rPr lang="en-US"/>
              <a:t>Outlined </a:t>
            </a:r>
            <a:r>
              <a:rPr lang="en-US" i="1"/>
              <a:t>vs </a:t>
            </a:r>
            <a:r>
              <a:rPr lang="en-US"/>
              <a:t>Objectives</a:t>
            </a:r>
            <a:endParaRPr lang="en-US" dirty="0"/>
          </a:p>
        </p:txBody>
      </p:sp>
      <p:sp>
        <p:nvSpPr>
          <p:cNvPr id="41" name="Slide Number Placeholder 3">
            <a:extLst>
              <a:ext uri="{FF2B5EF4-FFF2-40B4-BE49-F238E27FC236}">
                <a16:creationId xmlns:a16="http://schemas.microsoft.com/office/drawing/2014/main" id="{D622DAC5-9A5A-A3D0-8BE7-466B498227C5}"/>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8</a:t>
            </a:fld>
            <a:endParaRPr lang="en-CY"/>
          </a:p>
        </p:txBody>
      </p:sp>
      <p:graphicFrame>
        <p:nvGraphicFramePr>
          <p:cNvPr id="36" name="Content Placeholder 2">
            <a:extLst>
              <a:ext uri="{FF2B5EF4-FFF2-40B4-BE49-F238E27FC236}">
                <a16:creationId xmlns:a16="http://schemas.microsoft.com/office/drawing/2014/main" id="{729ED64A-FF23-450F-9E5E-07EB4B91FE64}"/>
              </a:ext>
            </a:extLst>
          </p:cNvPr>
          <p:cNvGraphicFramePr>
            <a:graphicFrameLocks noGrp="1"/>
          </p:cNvGraphicFramePr>
          <p:nvPr>
            <p:ph idx="1"/>
            <p:extLst>
              <p:ext uri="{D42A27DB-BD31-4B8C-83A1-F6EECF244321}">
                <p14:modId xmlns:p14="http://schemas.microsoft.com/office/powerpoint/2010/main" val="3328774498"/>
              </p:ext>
            </p:extLst>
          </p:nvPr>
        </p:nvGraphicFramePr>
        <p:xfrm>
          <a:off x="431515" y="1684963"/>
          <a:ext cx="11239927" cy="425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6019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FCD5-6EBA-C83A-B261-D1D525AA3153}"/>
              </a:ext>
            </a:extLst>
          </p:cNvPr>
          <p:cNvSpPr>
            <a:spLocks noGrp="1"/>
          </p:cNvSpPr>
          <p:nvPr>
            <p:ph type="title"/>
          </p:nvPr>
        </p:nvSpPr>
        <p:spPr>
          <a:xfrm>
            <a:off x="431516" y="230041"/>
            <a:ext cx="9170288" cy="1325563"/>
          </a:xfrm>
        </p:spPr>
        <p:txBody>
          <a:bodyPr anchor="ctr">
            <a:normAutofit/>
          </a:bodyPr>
          <a:lstStyle/>
          <a:p>
            <a:r>
              <a:rPr lang="en-US" b="1" dirty="0"/>
              <a:t>SCRO Competences</a:t>
            </a:r>
            <a:endParaRPr lang="en-PT" dirty="0"/>
          </a:p>
        </p:txBody>
      </p:sp>
      <p:pic>
        <p:nvPicPr>
          <p:cNvPr id="6" name="Picture 5" descr="Chess checkmate">
            <a:extLst>
              <a:ext uri="{FF2B5EF4-FFF2-40B4-BE49-F238E27FC236}">
                <a16:creationId xmlns:a16="http://schemas.microsoft.com/office/drawing/2014/main" id="{F92B3779-48F7-DA6F-AB79-77A4487C3DFE}"/>
              </a:ext>
            </a:extLst>
          </p:cNvPr>
          <p:cNvPicPr>
            <a:picLocks noChangeAspect="1"/>
          </p:cNvPicPr>
          <p:nvPr/>
        </p:nvPicPr>
        <p:blipFill rotWithShape="1">
          <a:blip r:embed="rId2"/>
          <a:srcRect t="22487" r="1" b="20815"/>
          <a:stretch/>
        </p:blipFill>
        <p:spPr>
          <a:xfrm>
            <a:off x="431515" y="1684963"/>
            <a:ext cx="11239927" cy="4253832"/>
          </a:xfrm>
          <a:prstGeom prst="rect">
            <a:avLst/>
          </a:prstGeom>
          <a:noFill/>
        </p:spPr>
      </p:pic>
      <p:sp>
        <p:nvSpPr>
          <p:cNvPr id="4" name="Slide Number Placeholder 3">
            <a:extLst>
              <a:ext uri="{FF2B5EF4-FFF2-40B4-BE49-F238E27FC236}">
                <a16:creationId xmlns:a16="http://schemas.microsoft.com/office/drawing/2014/main" id="{5D2DE274-6332-7850-02D0-F40B56BDF690}"/>
              </a:ext>
            </a:extLst>
          </p:cNvPr>
          <p:cNvSpPr>
            <a:spLocks noGrp="1"/>
          </p:cNvSpPr>
          <p:nvPr>
            <p:ph type="sldNum" sz="quarter" idx="12"/>
          </p:nvPr>
        </p:nvSpPr>
        <p:spPr>
          <a:xfrm>
            <a:off x="11678901" y="6412211"/>
            <a:ext cx="407661" cy="365125"/>
          </a:xfrm>
        </p:spPr>
        <p:txBody>
          <a:bodyPr anchor="ctr">
            <a:normAutofit/>
          </a:bodyPr>
          <a:lstStyle/>
          <a:p>
            <a:pPr>
              <a:spcAft>
                <a:spcPts val="600"/>
              </a:spcAft>
            </a:pPr>
            <a:fld id="{A2200B0B-05A8-B548-AFCD-0B4DD3710B69}" type="slidenum">
              <a:rPr lang="en-CY" smtClean="0"/>
              <a:pPr>
                <a:spcAft>
                  <a:spcPts val="600"/>
                </a:spcAft>
              </a:pPr>
              <a:t>9</a:t>
            </a:fld>
            <a:endParaRPr lang="en-CY"/>
          </a:p>
        </p:txBody>
      </p:sp>
    </p:spTree>
    <p:extLst>
      <p:ext uri="{BB962C8B-B14F-4D97-AF65-F5344CB8AC3E}">
        <p14:creationId xmlns:p14="http://schemas.microsoft.com/office/powerpoint/2010/main" val="3235035672"/>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isis ppt Template" id="{D22B853D-C569-0E45-84F1-157527390BE7}" vid="{D6C08486-3903-2242-B4F5-0D84B7F424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6354</TotalTime>
  <Words>1913</Words>
  <Application>Microsoft Macintosh PowerPoint</Application>
  <PresentationFormat>Widescreen</PresentationFormat>
  <Paragraphs>341</Paragraphs>
  <Slides>34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Times New Roman</vt:lpstr>
      <vt:lpstr>Verdana</vt:lpstr>
      <vt:lpstr>Wingdings</vt:lpstr>
      <vt:lpstr>Office Theme</vt:lpstr>
      <vt:lpstr>ERASMUS+ PROJECT Competences for Resilient Smart Cities' Staff (CRISIS)</vt:lpstr>
      <vt:lpstr>Cidades Inteligentes Resilientes Resilient Smart Cities (SC)</vt:lpstr>
      <vt:lpstr>PowerPoint Presentation</vt:lpstr>
      <vt:lpstr>Áreas Impulsionadoras</vt:lpstr>
      <vt:lpstr>O Profissional Responsável pela Resiliência das Cidades  Smart City Resilient Officer (SCRO)</vt:lpstr>
      <vt:lpstr>CRISIS Project Objectives</vt:lpstr>
      <vt:lpstr>Sobre o Projeto Erasmus+ CRISIS Competences for Resilient Smart Cities' Staff (CRISIS)</vt:lpstr>
      <vt:lpstr>CRISIS Results  Outlined vs Objectives</vt:lpstr>
      <vt:lpstr>SCRO Competences</vt:lpstr>
      <vt:lpstr>IN SEARCH OF A COMPETENCIES FRAMEWORK</vt:lpstr>
      <vt:lpstr>COMPETENCIES IN A NUTSHELL</vt:lpstr>
      <vt:lpstr>COMPETENCIES IN A NUTSHELL</vt:lpstr>
      <vt:lpstr>COMPETENCIES IN A NUTSHELL</vt:lpstr>
      <vt:lpstr>COMPETENCIES IN A NUTSHELL</vt:lpstr>
      <vt:lpstr>Self Assessment Tool (SCRO)</vt:lpstr>
      <vt:lpstr>Main keywords that feature the proficiency levels</vt:lpstr>
      <vt:lpstr>Main keywords that feature the proficiency levels</vt:lpstr>
      <vt:lpstr>PowerPoint Presentation</vt:lpstr>
      <vt:lpstr>PowerPoint Presentation</vt:lpstr>
      <vt:lpstr>PowerPoint Presentation</vt:lpstr>
      <vt:lpstr>Experimenting with the tool</vt:lpstr>
      <vt:lpstr>Certification Course (MOOC) *Pilot</vt:lpstr>
      <vt:lpstr>Acesso</vt:lpstr>
      <vt:lpstr>Como será conduzido?</vt:lpstr>
      <vt:lpstr>Avaliação por Módulo</vt:lpstr>
      <vt:lpstr>PowerPoint Presentation</vt:lpstr>
      <vt:lpstr>PowerPoint Presentation</vt:lpstr>
      <vt:lpstr>PowerPoint Presentation</vt:lpstr>
      <vt:lpstr>PowerPoint Presentation</vt:lpstr>
      <vt:lpstr>CRISIS SCRO MOOC Schedule Portuguese Version</vt:lpstr>
      <vt:lpstr>PowerPoint Presentation</vt:lpstr>
      <vt:lpstr>PowerPoint Presentation</vt:lpstr>
      <vt:lpstr>Questões?</vt:lpstr>
      <vt:lpstr>Obrigado!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Chrysostomi Maria Kyrillou</dc:creator>
  <cp:lastModifiedBy>Victor Freitas de Azerêdo Barros</cp:lastModifiedBy>
  <cp:revision>86</cp:revision>
  <dcterms:created xsi:type="dcterms:W3CDTF">2022-04-07T12:10:33Z</dcterms:created>
  <dcterms:modified xsi:type="dcterms:W3CDTF">2023-05-18T23:49:49Z</dcterms:modified>
</cp:coreProperties>
</file>