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400" r:id="rId5"/>
    <p:sldId id="401" r:id="rId6"/>
    <p:sldId id="402" r:id="rId7"/>
    <p:sldId id="403" r:id="rId8"/>
    <p:sldId id="404" r:id="rId9"/>
    <p:sldId id="410" r:id="rId10"/>
    <p:sldId id="344" r:id="rId11"/>
    <p:sldId id="405" r:id="rId12"/>
    <p:sldId id="407" r:id="rId13"/>
    <p:sldId id="406" r:id="rId14"/>
    <p:sldId id="411" r:id="rId15"/>
    <p:sldId id="412" r:id="rId16"/>
    <p:sldId id="413" r:id="rId17"/>
    <p:sldId id="408" r:id="rId18"/>
    <p:sldId id="409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104" d="100"/>
          <a:sy n="104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FE164-6A99-4508-9C88-E6FD8DB09D9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A0126-9E18-49BD-8A74-C431DA289D1F}">
      <dgm:prSet custT="1"/>
      <dgm:spPr>
        <a:solidFill>
          <a:schemeClr val="accent2">
            <a:lumMod val="75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2000" b="1" noProof="0" dirty="0"/>
            <a:t>Economia</a:t>
          </a:r>
        </a:p>
      </dgm:t>
    </dgm:pt>
    <dgm:pt modelId="{7B2B7EF0-4FD3-4526-B0BC-D02C4A41960F}" type="parTrans" cxnId="{C970995F-0F02-44D8-BDAB-CE3E3E2E82E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8A712A7-C8C3-48DE-AE16-3A80CD8E73A7}" type="sibTrans" cxnId="{C970995F-0F02-44D8-BDAB-CE3E3E2E82E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9C84C261-8AB1-480C-AA6B-EA7468F41752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Número diversificado de indústrias</a:t>
          </a:r>
        </a:p>
      </dgm:t>
    </dgm:pt>
    <dgm:pt modelId="{22432F22-0092-416B-B6F5-90A2138BE69D}" type="parTrans" cxnId="{4607B6E3-036C-494B-B509-316AD93CEAE2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C934488-AE82-4A79-B2B9-BAD03810F624}" type="sibTrans" cxnId="{4607B6E3-036C-494B-B509-316AD93CEAE2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32D540B-B139-4CAE-AA03-2A5B43C038C3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Uma economia dinâmica para gerar crescimento</a:t>
          </a:r>
        </a:p>
      </dgm:t>
    </dgm:pt>
    <dgm:pt modelId="{35BB812F-1965-46DF-8977-6E932F93A3A5}" type="parTrans" cxnId="{7A6801BB-2EB1-4745-ACD0-C98DBB0DEFD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6DF657C-4818-436E-A2BB-AAB996FE3A54}" type="sibTrans" cxnId="{7A6801BB-2EB1-4745-ACD0-C98DBB0DEFD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81ACB89-E5FD-4F1F-B2FB-0862C0A56EB3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Condições que permitem que a inovação ocorra</a:t>
          </a:r>
        </a:p>
      </dgm:t>
    </dgm:pt>
    <dgm:pt modelId="{8D4076B2-C1BE-4919-9F59-8D794BD0DA15}" type="parTrans" cxnId="{D26CB96D-F9FD-4203-80B7-939704E9D619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4EDF3AE-C025-4BF4-8221-5ED85017B4FD}" type="sibTrans" cxnId="{D26CB96D-F9FD-4203-80B7-939704E9D619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192BDD56-B5D6-487F-807F-214DB8F8645F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Acesso a emprego, educação, serviços e formações/treinamento</a:t>
          </a:r>
        </a:p>
      </dgm:t>
    </dgm:pt>
    <dgm:pt modelId="{DC64665F-63A2-4A1D-879F-C2DDF06DEE63}" type="parTrans" cxnId="{0C1F6AC5-399E-4602-A95F-4F99703BB40C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3BF34DF-3C4F-448B-89EB-4B6970B04F7B}" type="sibTrans" cxnId="{0C1F6AC5-399E-4602-A95F-4F99703BB40C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64C06A8-EF54-44D7-A12C-D732818127FD}">
      <dgm:prSet custT="1"/>
      <dgm:spPr>
        <a:solidFill>
          <a:schemeClr val="accent6">
            <a:lumMod val="5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2000" b="1" noProof="0" dirty="0"/>
            <a:t>Governança</a:t>
          </a:r>
        </a:p>
      </dgm:t>
    </dgm:pt>
    <dgm:pt modelId="{23E3D432-B4D9-4DCF-BA5B-F7C5DADBEDF3}" type="parTrans" cxnId="{B49F16E5-8A6C-45F7-A81D-297550BF07A4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14C0A05-C562-4AFB-AE87-4F6E55C5AFA1}" type="sibTrans" cxnId="{B49F16E5-8A6C-45F7-A81D-297550BF07A4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44FEAB8-0D41-449F-B793-E8159CEF3063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Liderança e gestão claras</a:t>
          </a:r>
        </a:p>
      </dgm:t>
    </dgm:pt>
    <dgm:pt modelId="{ABFD081A-9AA8-4A83-B993-62A04519BCB7}" type="parTrans" cxnId="{A6009347-6E79-4FE0-BC42-614E342A03E3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8995E4BB-21C4-4C88-A949-566197B46116}" type="sibTrans" cxnId="{A6009347-6E79-4FE0-BC42-614E342A03E3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5EF1B45-B6FD-4887-9FE6-F240EB6E4FDB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Adoção de abordagens estratégicas e integradas</a:t>
          </a:r>
        </a:p>
      </dgm:t>
    </dgm:pt>
    <dgm:pt modelId="{D97446E7-084E-4EB0-B91E-4F773581D06F}" type="parTrans" cxnId="{50E33743-8400-4F9A-B1CA-C42358371D87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99F0383-5383-4113-8193-779B74A2EE2D}" type="sibTrans" cxnId="{50E33743-8400-4F9A-B1CA-C42358371D87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6E7CCD4-A1CE-46F3-9199-7752040D24AE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Setor público com competências definidas</a:t>
          </a:r>
        </a:p>
      </dgm:t>
    </dgm:pt>
    <dgm:pt modelId="{4B58A6FC-2556-41FC-94C1-4DD77EEA9ED3}" type="parTrans" cxnId="{7CE9A843-1E02-4E12-A463-FEDF169474DB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9F0C790-3EB4-4CB3-BE25-0FD0D42BFC62}" type="sibTrans" cxnId="{7CE9A843-1E02-4E12-A463-FEDF169474DB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B9DBEA3-AF7C-43B3-83CA-45BF3D7CBA01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Governo aberto e transparente</a:t>
          </a:r>
        </a:p>
      </dgm:t>
    </dgm:pt>
    <dgm:pt modelId="{897F5196-2184-4A27-A797-370073EF81E8}" type="parTrans" cxnId="{AEAC8434-8208-4C01-A7CA-DCBD6D359B68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785A9C5-B3B7-46F3-A3BE-DE7D147BB79F}" type="sibTrans" cxnId="{AEAC8434-8208-4C01-A7CA-DCBD6D359B68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23672F5-AE86-45E3-B3B5-856F9C3C3D00}">
      <dgm:prSet custT="1"/>
      <dgm:spPr>
        <a:solidFill>
          <a:schemeClr val="tx2"/>
        </a:solidFill>
        <a:ln w="28575"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2000" b="1" noProof="0" dirty="0"/>
            <a:t>Sociedade</a:t>
          </a:r>
        </a:p>
      </dgm:t>
    </dgm:pt>
    <dgm:pt modelId="{A4BD341A-EC5A-48F8-B89F-A087DE8B292B}" type="parTrans" cxnId="{AAEEEEF6-7100-447B-82CD-2B5626006E0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A1A9E6FF-7ED2-4309-B260-1417E71D0432}" type="sibTrans" cxnId="{AAEEEEF6-7100-447B-82CD-2B5626006E0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86E67CC-FA6A-43CF-B256-AB30A7EF81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Sociedade inclusiva e coesa</a:t>
          </a:r>
        </a:p>
      </dgm:t>
    </dgm:pt>
    <dgm:pt modelId="{EF551B12-94C0-41CF-810C-9BD6A4A0C48F}" type="parTrans" cxnId="{B577BA71-D4AD-462B-A2D6-A1995450109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DF579884-F8CB-4BA6-9BAE-648F8D15FA16}" type="sibTrans" cxnId="{B577BA71-D4AD-462B-A2D6-A1995450109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DC2472B-3598-4656-AC3B-2E128243CAE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Redes ativas de cidadãos nas comunidades</a:t>
          </a:r>
        </a:p>
      </dgm:t>
    </dgm:pt>
    <dgm:pt modelId="{16728759-02A5-499E-A063-3C42C0F6EEF7}" type="parTrans" cxnId="{C1A0CBC2-18BB-487B-B50C-11825404640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7FAAD218-297A-4234-BD86-FB9CF4662C77}" type="sibTrans" cxnId="{C1A0CBC2-18BB-487B-B50C-11825404640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A43C9C49-8934-49DF-9612-F44BD5A1032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Bairros seguros</a:t>
          </a:r>
        </a:p>
      </dgm:t>
    </dgm:pt>
    <dgm:pt modelId="{81222257-1E19-4FE7-88CA-EB17DD69DA09}" type="parTrans" cxnId="{534F9552-3723-4274-9D16-701E63D2F9F5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10332CA5-D474-4FB1-B2EE-D38AF18CF762}" type="sibTrans" cxnId="{534F9552-3723-4274-9D16-701E63D2F9F5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A8DB53B-FE5F-47A5-A1B6-9346CB55252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Vida saudável dos cidadãos</a:t>
          </a:r>
        </a:p>
      </dgm:t>
    </dgm:pt>
    <dgm:pt modelId="{4F0AEA0B-AA80-4575-8EDD-277C24E68384}" type="parTrans" cxnId="{8F12BA64-A2C3-486F-ADD6-EA27A7408FF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DD2C42D-9DF1-4715-A88D-ED0E4986608A}" type="sibTrans" cxnId="{8F12BA64-A2C3-486F-ADD6-EA27A7408FF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F64F932-DD75-4721-B15E-FA5AE8AB28D1}">
      <dgm:prSet custT="1"/>
      <dgm:spPr>
        <a:solidFill>
          <a:schemeClr val="bg2">
            <a:lumMod val="5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2000" b="1" noProof="0" dirty="0"/>
            <a:t>Ambiente</a:t>
          </a:r>
        </a:p>
      </dgm:t>
    </dgm:pt>
    <dgm:pt modelId="{7DDAB6D1-28F9-44B7-AD68-D69ABA89CB32}" type="parTrans" cxnId="{A215D27E-2F4C-4D9C-B618-CEA4679EC528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0351EE2-CEC4-4866-8560-2278497A2DB3}" type="sibTrans" cxnId="{A215D27E-2F4C-4D9C-B618-CEA4679EC528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23694F3-9836-4D65-9CE8-06384E3E209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Ecossistema sólido e diversificado</a:t>
          </a:r>
        </a:p>
      </dgm:t>
    </dgm:pt>
    <dgm:pt modelId="{32F7A4A1-06DC-42AD-95A9-B21A2CAFFD76}" type="parTrans" cxnId="{D5253216-77E8-4953-A315-D455AE8A3F32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DB103549-00E8-483A-A9F2-96201B8B4A28}" type="sibTrans" cxnId="{D5253216-77E8-4953-A315-D455AE8A3F32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B1934A3-85C4-4797-8965-BD4055A49B6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Infraestrutura a atender às necessidades básicas</a:t>
          </a:r>
        </a:p>
      </dgm:t>
    </dgm:pt>
    <dgm:pt modelId="{65D95923-6C82-4432-B533-788C728D38B3}" type="parTrans" cxnId="{6199A041-FA7C-46AB-88FD-1F7EA8990830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43F74EA-BCCC-4053-9445-E2ED8F7F187A}" type="sibTrans" cxnId="{6199A041-FA7C-46AB-88FD-1F7EA8990830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B48620D-328B-4276-85DA-A18EF22B3EF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Recursos naturais adequados disponíveis</a:t>
          </a:r>
        </a:p>
      </dgm:t>
    </dgm:pt>
    <dgm:pt modelId="{182E2BF5-800F-44B0-946A-41A740C4F168}" type="parTrans" cxnId="{B91C7B1C-1193-468A-8CA2-114C1232F6A3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7F3292B-C236-4648-B18B-DE6A49A68C03}" type="sibTrans" cxnId="{B91C7B1C-1193-468A-8CA2-114C1232F6A3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DFBDF6B0-2CFA-4466-82DF-98562FE1260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Política coerente para o uso da terra</a:t>
          </a:r>
        </a:p>
      </dgm:t>
    </dgm:pt>
    <dgm:pt modelId="{B1647030-EB1D-473B-90AE-2CBB4FBDF163}" type="parTrans" cxnId="{00EA5B19-FE48-4B09-B81C-093AB0993EEA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A16245B-0C6B-478A-A68E-32395961812C}" type="sibTrans" cxnId="{00EA5B19-FE48-4B09-B81C-093AB0993EEA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3C03B0C8-A5D7-6D46-A78C-E2173DDD7A2B}">
      <dgm:prSet/>
      <dgm:spPr>
        <a:noFill/>
      </dgm:spPr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8555796E-F6A9-2743-A42E-DFEAEDDDBC33}" type="sibTrans" cxnId="{787873A6-A2E6-1E47-9980-5B6AB7A2B35F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84CD29D8-5806-E34C-BC3D-CF47E93FEF17}" type="parTrans" cxnId="{787873A6-A2E6-1E47-9980-5B6AB7A2B35F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AC3042D4-CD8B-2746-B0C0-CE938DFA6BE8}">
      <dgm:prSet/>
      <dgm:spPr>
        <a:noFill/>
      </dgm:spPr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51B5DBA-DC5A-3A4E-964C-5D4C018316B8}" type="sibTrans" cxnId="{C435C8D4-9BB6-3943-82EA-13E4169613A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B4BA880-1C09-604F-8751-D6B0AEAA83FD}" type="parTrans" cxnId="{C435C8D4-9BB6-3943-82EA-13E4169613A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E7D53E35-2ECB-EE4F-8A46-3E3BDE31998B}">
      <dgm:prSet/>
      <dgm:spPr>
        <a:noFill/>
      </dgm:spPr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C2B07493-ACC9-5040-BB31-477068365CAF}" type="sibTrans" cxnId="{10936957-B2FC-0146-A990-E2F86DC4FCB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C03CF654-8584-3E4A-BE08-15A8EC3FFBCF}" type="parTrans" cxnId="{10936957-B2FC-0146-A990-E2F86DC4FCB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374D9CA-DD68-004F-86C0-7BEBCAA4D0DA}">
      <dgm:prSet/>
      <dgm:spPr>
        <a:noFill/>
      </dgm:spPr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71C9F91F-4B9E-B747-BD6B-A33C86E3D713}" type="sibTrans" cxnId="{B9C8051F-D666-0648-8880-E070F5ABC3E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F2E5A58-600E-6F43-90E6-E6B304D52FF4}" type="parTrans" cxnId="{B9C8051F-D666-0648-8880-E070F5ABC3E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AD2C1EAF-6D01-814A-A3E1-2BE2E5016C9D}" type="pres">
      <dgm:prSet presAssocID="{68DFE164-6A99-4508-9C88-E6FD8DB09D93}" presName="diagram" presStyleCnt="0">
        <dgm:presLayoutVars>
          <dgm:dir/>
          <dgm:resizeHandles val="exact"/>
        </dgm:presLayoutVars>
      </dgm:prSet>
      <dgm:spPr/>
    </dgm:pt>
    <dgm:pt modelId="{D1DFA57D-C5E1-0546-86E1-C3C99D430E77}" type="pres">
      <dgm:prSet presAssocID="{183A0126-9E18-49BD-8A74-C431DA289D1F}" presName="node" presStyleLbl="node1" presStyleIdx="0" presStyleCnt="24">
        <dgm:presLayoutVars>
          <dgm:bulletEnabled val="1"/>
        </dgm:presLayoutVars>
      </dgm:prSet>
      <dgm:spPr/>
    </dgm:pt>
    <dgm:pt modelId="{CB45A584-54A6-B84A-96E8-198697568212}" type="pres">
      <dgm:prSet presAssocID="{28A712A7-C8C3-48DE-AE16-3A80CD8E73A7}" presName="sibTrans" presStyleCnt="0"/>
      <dgm:spPr/>
    </dgm:pt>
    <dgm:pt modelId="{71408D79-90CB-F34E-9B67-1162C16F25BD}" type="pres">
      <dgm:prSet presAssocID="{9C84C261-8AB1-480C-AA6B-EA7468F41752}" presName="node" presStyleLbl="node1" presStyleIdx="1" presStyleCnt="24">
        <dgm:presLayoutVars>
          <dgm:bulletEnabled val="1"/>
        </dgm:presLayoutVars>
      </dgm:prSet>
      <dgm:spPr/>
    </dgm:pt>
    <dgm:pt modelId="{9DD94F1B-590F-0345-9FF5-E1F35755D9CA}" type="pres">
      <dgm:prSet presAssocID="{6C934488-AE82-4A79-B2B9-BAD03810F624}" presName="sibTrans" presStyleCnt="0"/>
      <dgm:spPr/>
    </dgm:pt>
    <dgm:pt modelId="{70E3BCA6-6D14-1640-A8C5-4F9A1159D9EB}" type="pres">
      <dgm:prSet presAssocID="{F32D540B-B139-4CAE-AA03-2A5B43C038C3}" presName="node" presStyleLbl="node1" presStyleIdx="2" presStyleCnt="24">
        <dgm:presLayoutVars>
          <dgm:bulletEnabled val="1"/>
        </dgm:presLayoutVars>
      </dgm:prSet>
      <dgm:spPr/>
    </dgm:pt>
    <dgm:pt modelId="{C237F9A6-2D4E-4649-9F1A-81C901F32CC8}" type="pres">
      <dgm:prSet presAssocID="{56DF657C-4818-436E-A2BB-AAB996FE3A54}" presName="sibTrans" presStyleCnt="0"/>
      <dgm:spPr/>
    </dgm:pt>
    <dgm:pt modelId="{AB2AF9C2-5E15-3F43-B568-285F164785D2}" type="pres">
      <dgm:prSet presAssocID="{481ACB89-E5FD-4F1F-B2FB-0862C0A56EB3}" presName="node" presStyleLbl="node1" presStyleIdx="3" presStyleCnt="24">
        <dgm:presLayoutVars>
          <dgm:bulletEnabled val="1"/>
        </dgm:presLayoutVars>
      </dgm:prSet>
      <dgm:spPr/>
    </dgm:pt>
    <dgm:pt modelId="{40E6EA08-A82F-8F44-BFC4-0C845D78AD2C}" type="pres">
      <dgm:prSet presAssocID="{B4EDF3AE-C025-4BF4-8221-5ED85017B4FD}" presName="sibTrans" presStyleCnt="0"/>
      <dgm:spPr/>
    </dgm:pt>
    <dgm:pt modelId="{5BF13899-141E-3446-9405-B6F73C6BC4F5}" type="pres">
      <dgm:prSet presAssocID="{192BDD56-B5D6-487F-807F-214DB8F8645F}" presName="node" presStyleLbl="node1" presStyleIdx="4" presStyleCnt="24">
        <dgm:presLayoutVars>
          <dgm:bulletEnabled val="1"/>
        </dgm:presLayoutVars>
      </dgm:prSet>
      <dgm:spPr/>
    </dgm:pt>
    <dgm:pt modelId="{77D51272-B2B9-444E-9A55-7E932E4E58F3}" type="pres">
      <dgm:prSet presAssocID="{B3BF34DF-3C4F-448B-89EB-4B6970B04F7B}" presName="sibTrans" presStyleCnt="0"/>
      <dgm:spPr/>
    </dgm:pt>
    <dgm:pt modelId="{904C90E4-F437-D142-951A-9310E9588753}" type="pres">
      <dgm:prSet presAssocID="{F374D9CA-DD68-004F-86C0-7BEBCAA4D0DA}" presName="node" presStyleLbl="node1" presStyleIdx="5" presStyleCnt="24">
        <dgm:presLayoutVars>
          <dgm:bulletEnabled val="1"/>
        </dgm:presLayoutVars>
      </dgm:prSet>
      <dgm:spPr/>
    </dgm:pt>
    <dgm:pt modelId="{6C3E172E-27B2-C746-B093-BC1431C0865C}" type="pres">
      <dgm:prSet presAssocID="{71C9F91F-4B9E-B747-BD6B-A33C86E3D713}" presName="sibTrans" presStyleCnt="0"/>
      <dgm:spPr/>
    </dgm:pt>
    <dgm:pt modelId="{0FE9FB72-921E-1A48-98A0-91EE6D3364E4}" type="pres">
      <dgm:prSet presAssocID="{464C06A8-EF54-44D7-A12C-D732818127FD}" presName="node" presStyleLbl="node1" presStyleIdx="6" presStyleCnt="24">
        <dgm:presLayoutVars>
          <dgm:bulletEnabled val="1"/>
        </dgm:presLayoutVars>
      </dgm:prSet>
      <dgm:spPr/>
    </dgm:pt>
    <dgm:pt modelId="{BD4F77AA-F529-3C48-8C36-E960C16879AD}" type="pres">
      <dgm:prSet presAssocID="{514C0A05-C562-4AFB-AE87-4F6E55C5AFA1}" presName="sibTrans" presStyleCnt="0"/>
      <dgm:spPr/>
    </dgm:pt>
    <dgm:pt modelId="{40DAAD6B-CDE9-C44F-AF92-04C3E208C2F1}" type="pres">
      <dgm:prSet presAssocID="{244FEAB8-0D41-449F-B793-E8159CEF3063}" presName="node" presStyleLbl="node1" presStyleIdx="7" presStyleCnt="24">
        <dgm:presLayoutVars>
          <dgm:bulletEnabled val="1"/>
        </dgm:presLayoutVars>
      </dgm:prSet>
      <dgm:spPr/>
    </dgm:pt>
    <dgm:pt modelId="{61485EFA-3762-754E-9D06-389BC11E952B}" type="pres">
      <dgm:prSet presAssocID="{8995E4BB-21C4-4C88-A949-566197B46116}" presName="sibTrans" presStyleCnt="0"/>
      <dgm:spPr/>
    </dgm:pt>
    <dgm:pt modelId="{40A5C0B5-D33E-5440-A222-B93920973A9E}" type="pres">
      <dgm:prSet presAssocID="{45EF1B45-B6FD-4887-9FE6-F240EB6E4FDB}" presName="node" presStyleLbl="node1" presStyleIdx="8" presStyleCnt="24">
        <dgm:presLayoutVars>
          <dgm:bulletEnabled val="1"/>
        </dgm:presLayoutVars>
      </dgm:prSet>
      <dgm:spPr/>
    </dgm:pt>
    <dgm:pt modelId="{A94B7B19-01FE-DB4D-81DD-693BECB2C487}" type="pres">
      <dgm:prSet presAssocID="{599F0383-5383-4113-8193-779B74A2EE2D}" presName="sibTrans" presStyleCnt="0"/>
      <dgm:spPr/>
    </dgm:pt>
    <dgm:pt modelId="{8CDA2456-07E0-DD4A-8403-20089389AEAE}" type="pres">
      <dgm:prSet presAssocID="{66E7CCD4-A1CE-46F3-9199-7752040D24AE}" presName="node" presStyleLbl="node1" presStyleIdx="9" presStyleCnt="24">
        <dgm:presLayoutVars>
          <dgm:bulletEnabled val="1"/>
        </dgm:presLayoutVars>
      </dgm:prSet>
      <dgm:spPr/>
    </dgm:pt>
    <dgm:pt modelId="{7E5111AB-CF6A-C045-990E-14E6B4EC7BCB}" type="pres">
      <dgm:prSet presAssocID="{F9F0C790-3EB4-4CB3-BE25-0FD0D42BFC62}" presName="sibTrans" presStyleCnt="0"/>
      <dgm:spPr/>
    </dgm:pt>
    <dgm:pt modelId="{18519023-BE43-4647-9107-37D3FE45B40E}" type="pres">
      <dgm:prSet presAssocID="{BB9DBEA3-AF7C-43B3-83CA-45BF3D7CBA01}" presName="node" presStyleLbl="node1" presStyleIdx="10" presStyleCnt="24">
        <dgm:presLayoutVars>
          <dgm:bulletEnabled val="1"/>
        </dgm:presLayoutVars>
      </dgm:prSet>
      <dgm:spPr/>
    </dgm:pt>
    <dgm:pt modelId="{709F4CB6-1EDC-A74D-81FD-D0268B4F4567}" type="pres">
      <dgm:prSet presAssocID="{F785A9C5-B3B7-46F3-A3BE-DE7D147BB79F}" presName="sibTrans" presStyleCnt="0"/>
      <dgm:spPr/>
    </dgm:pt>
    <dgm:pt modelId="{C012A788-205F-6C42-A2BE-9756B0E65543}" type="pres">
      <dgm:prSet presAssocID="{E7D53E35-2ECB-EE4F-8A46-3E3BDE31998B}" presName="node" presStyleLbl="node1" presStyleIdx="11" presStyleCnt="24">
        <dgm:presLayoutVars>
          <dgm:bulletEnabled val="1"/>
        </dgm:presLayoutVars>
      </dgm:prSet>
      <dgm:spPr/>
    </dgm:pt>
    <dgm:pt modelId="{6C7CB690-8F25-704D-920F-FEA618A989A6}" type="pres">
      <dgm:prSet presAssocID="{C2B07493-ACC9-5040-BB31-477068365CAF}" presName="sibTrans" presStyleCnt="0"/>
      <dgm:spPr/>
    </dgm:pt>
    <dgm:pt modelId="{1EEFE322-F061-7B48-9482-1F5391A3A5CE}" type="pres">
      <dgm:prSet presAssocID="{623672F5-AE86-45E3-B3B5-856F9C3C3D00}" presName="node" presStyleLbl="node1" presStyleIdx="12" presStyleCnt="24">
        <dgm:presLayoutVars>
          <dgm:bulletEnabled val="1"/>
        </dgm:presLayoutVars>
      </dgm:prSet>
      <dgm:spPr/>
    </dgm:pt>
    <dgm:pt modelId="{C70326DC-79E4-AB43-BFE2-AE383C664A41}" type="pres">
      <dgm:prSet presAssocID="{A1A9E6FF-7ED2-4309-B260-1417E71D0432}" presName="sibTrans" presStyleCnt="0"/>
      <dgm:spPr/>
    </dgm:pt>
    <dgm:pt modelId="{A3ED1060-C645-C047-BE20-038089006845}" type="pres">
      <dgm:prSet presAssocID="{586E67CC-FA6A-43CF-B256-AB30A7EF819C}" presName="node" presStyleLbl="node1" presStyleIdx="13" presStyleCnt="24">
        <dgm:presLayoutVars>
          <dgm:bulletEnabled val="1"/>
        </dgm:presLayoutVars>
      </dgm:prSet>
      <dgm:spPr/>
    </dgm:pt>
    <dgm:pt modelId="{53D900A9-E1E7-B042-93AD-FBBCE09335DD}" type="pres">
      <dgm:prSet presAssocID="{DF579884-F8CB-4BA6-9BAE-648F8D15FA16}" presName="sibTrans" presStyleCnt="0"/>
      <dgm:spPr/>
    </dgm:pt>
    <dgm:pt modelId="{6B90ADCB-84BE-8240-8A75-6D1D48BD3CFD}" type="pres">
      <dgm:prSet presAssocID="{2DC2472B-3598-4656-AC3B-2E128243CAE4}" presName="node" presStyleLbl="node1" presStyleIdx="14" presStyleCnt="24">
        <dgm:presLayoutVars>
          <dgm:bulletEnabled val="1"/>
        </dgm:presLayoutVars>
      </dgm:prSet>
      <dgm:spPr/>
    </dgm:pt>
    <dgm:pt modelId="{002E77EC-9029-7F43-8986-30A1848D1AA9}" type="pres">
      <dgm:prSet presAssocID="{7FAAD218-297A-4234-BD86-FB9CF4662C77}" presName="sibTrans" presStyleCnt="0"/>
      <dgm:spPr/>
    </dgm:pt>
    <dgm:pt modelId="{C46CC6A4-8EBC-374B-8F23-5D23538FFE9C}" type="pres">
      <dgm:prSet presAssocID="{A43C9C49-8934-49DF-9612-F44BD5A10321}" presName="node" presStyleLbl="node1" presStyleIdx="15" presStyleCnt="24">
        <dgm:presLayoutVars>
          <dgm:bulletEnabled val="1"/>
        </dgm:presLayoutVars>
      </dgm:prSet>
      <dgm:spPr/>
    </dgm:pt>
    <dgm:pt modelId="{B9C62462-3F4D-3A4A-912D-940165AF1714}" type="pres">
      <dgm:prSet presAssocID="{10332CA5-D474-4FB1-B2EE-D38AF18CF762}" presName="sibTrans" presStyleCnt="0"/>
      <dgm:spPr/>
    </dgm:pt>
    <dgm:pt modelId="{57EDEDE0-496E-434B-9E95-2F68C2780B93}" type="pres">
      <dgm:prSet presAssocID="{4A8DB53B-FE5F-47A5-A1B6-9346CB55252E}" presName="node" presStyleLbl="node1" presStyleIdx="16" presStyleCnt="24">
        <dgm:presLayoutVars>
          <dgm:bulletEnabled val="1"/>
        </dgm:presLayoutVars>
      </dgm:prSet>
      <dgm:spPr/>
    </dgm:pt>
    <dgm:pt modelId="{1837C721-4E66-D64D-8F01-9EA588DA5102}" type="pres">
      <dgm:prSet presAssocID="{2DD2C42D-9DF1-4715-A88D-ED0E4986608A}" presName="sibTrans" presStyleCnt="0"/>
      <dgm:spPr/>
    </dgm:pt>
    <dgm:pt modelId="{4826471A-2458-ED46-834B-AF66DDE719EB}" type="pres">
      <dgm:prSet presAssocID="{AC3042D4-CD8B-2746-B0C0-CE938DFA6BE8}" presName="node" presStyleLbl="node1" presStyleIdx="17" presStyleCnt="24">
        <dgm:presLayoutVars>
          <dgm:bulletEnabled val="1"/>
        </dgm:presLayoutVars>
      </dgm:prSet>
      <dgm:spPr/>
    </dgm:pt>
    <dgm:pt modelId="{D013C430-D399-AA45-8415-B4CF2980883D}" type="pres">
      <dgm:prSet presAssocID="{651B5DBA-DC5A-3A4E-964C-5D4C018316B8}" presName="sibTrans" presStyleCnt="0"/>
      <dgm:spPr/>
    </dgm:pt>
    <dgm:pt modelId="{1E8FAD2C-BB70-CE49-9670-601181F5379D}" type="pres">
      <dgm:prSet presAssocID="{4F64F932-DD75-4721-B15E-FA5AE8AB28D1}" presName="node" presStyleLbl="node1" presStyleIdx="18" presStyleCnt="24">
        <dgm:presLayoutVars>
          <dgm:bulletEnabled val="1"/>
        </dgm:presLayoutVars>
      </dgm:prSet>
      <dgm:spPr/>
    </dgm:pt>
    <dgm:pt modelId="{500A0124-5211-324E-81AB-819E7E903ECB}" type="pres">
      <dgm:prSet presAssocID="{20351EE2-CEC4-4866-8560-2278497A2DB3}" presName="sibTrans" presStyleCnt="0"/>
      <dgm:spPr/>
    </dgm:pt>
    <dgm:pt modelId="{F5F566BD-A263-7C47-8593-6A2DA7427E81}" type="pres">
      <dgm:prSet presAssocID="{423694F3-9836-4D65-9CE8-06384E3E2099}" presName="node" presStyleLbl="node1" presStyleIdx="19" presStyleCnt="24">
        <dgm:presLayoutVars>
          <dgm:bulletEnabled val="1"/>
        </dgm:presLayoutVars>
      </dgm:prSet>
      <dgm:spPr/>
    </dgm:pt>
    <dgm:pt modelId="{903A03BE-1BAE-8041-86C3-9CFF862716B9}" type="pres">
      <dgm:prSet presAssocID="{DB103549-00E8-483A-A9F2-96201B8B4A28}" presName="sibTrans" presStyleCnt="0"/>
      <dgm:spPr/>
    </dgm:pt>
    <dgm:pt modelId="{A26EF6FC-FD3A-8E4E-A6EC-B9162632495D}" type="pres">
      <dgm:prSet presAssocID="{6B1934A3-85C4-4797-8965-BD4055A49B64}" presName="node" presStyleLbl="node1" presStyleIdx="20" presStyleCnt="24">
        <dgm:presLayoutVars>
          <dgm:bulletEnabled val="1"/>
        </dgm:presLayoutVars>
      </dgm:prSet>
      <dgm:spPr/>
    </dgm:pt>
    <dgm:pt modelId="{E95BA1A1-72B1-1848-99F9-F6F35C06144A}" type="pres">
      <dgm:prSet presAssocID="{B43F74EA-BCCC-4053-9445-E2ED8F7F187A}" presName="sibTrans" presStyleCnt="0"/>
      <dgm:spPr/>
    </dgm:pt>
    <dgm:pt modelId="{EBFE3C7F-EB8F-3E49-A7A8-EBC1ACEA894D}" type="pres">
      <dgm:prSet presAssocID="{5B48620D-328B-4276-85DA-A18EF22B3EFB}" presName="node" presStyleLbl="node1" presStyleIdx="21" presStyleCnt="24">
        <dgm:presLayoutVars>
          <dgm:bulletEnabled val="1"/>
        </dgm:presLayoutVars>
      </dgm:prSet>
      <dgm:spPr/>
    </dgm:pt>
    <dgm:pt modelId="{11B6F89E-71C4-6545-8A20-EBC672B1DEB1}" type="pres">
      <dgm:prSet presAssocID="{F7F3292B-C236-4648-B18B-DE6A49A68C03}" presName="sibTrans" presStyleCnt="0"/>
      <dgm:spPr/>
    </dgm:pt>
    <dgm:pt modelId="{5E4FCCA7-E083-2741-80F7-B843DB65A3C6}" type="pres">
      <dgm:prSet presAssocID="{DFBDF6B0-2CFA-4466-82DF-98562FE12609}" presName="node" presStyleLbl="node1" presStyleIdx="22" presStyleCnt="24">
        <dgm:presLayoutVars>
          <dgm:bulletEnabled val="1"/>
        </dgm:presLayoutVars>
      </dgm:prSet>
      <dgm:spPr/>
    </dgm:pt>
    <dgm:pt modelId="{B10C5603-2BE1-4340-9A85-59745BA2E25D}" type="pres">
      <dgm:prSet presAssocID="{4A16245B-0C6B-478A-A68E-32395961812C}" presName="sibTrans" presStyleCnt="0"/>
      <dgm:spPr/>
    </dgm:pt>
    <dgm:pt modelId="{060CB873-A4DC-1746-8C10-D68BAB913530}" type="pres">
      <dgm:prSet presAssocID="{3C03B0C8-A5D7-6D46-A78C-E2173DDD7A2B}" presName="node" presStyleLbl="node1" presStyleIdx="23" presStyleCnt="24">
        <dgm:presLayoutVars>
          <dgm:bulletEnabled val="1"/>
        </dgm:presLayoutVars>
      </dgm:prSet>
      <dgm:spPr/>
    </dgm:pt>
  </dgm:ptLst>
  <dgm:cxnLst>
    <dgm:cxn modelId="{28D95F07-731B-3E4C-AED0-8DF0D35D0170}" type="presOf" srcId="{45EF1B45-B6FD-4887-9FE6-F240EB6E4FDB}" destId="{40A5C0B5-D33E-5440-A222-B93920973A9E}" srcOrd="0" destOrd="0" presId="urn:microsoft.com/office/officeart/2005/8/layout/default"/>
    <dgm:cxn modelId="{D5253216-77E8-4953-A315-D455AE8A3F32}" srcId="{68DFE164-6A99-4508-9C88-E6FD8DB09D93}" destId="{423694F3-9836-4D65-9CE8-06384E3E2099}" srcOrd="19" destOrd="0" parTransId="{32F7A4A1-06DC-42AD-95A9-B21A2CAFFD76}" sibTransId="{DB103549-00E8-483A-A9F2-96201B8B4A28}"/>
    <dgm:cxn modelId="{B0DA2E18-390E-1F4D-B418-C7E5833F7CC8}" type="presOf" srcId="{4A8DB53B-FE5F-47A5-A1B6-9346CB55252E}" destId="{57EDEDE0-496E-434B-9E95-2F68C2780B93}" srcOrd="0" destOrd="0" presId="urn:microsoft.com/office/officeart/2005/8/layout/default"/>
    <dgm:cxn modelId="{00EA5B19-FE48-4B09-B81C-093AB0993EEA}" srcId="{68DFE164-6A99-4508-9C88-E6FD8DB09D93}" destId="{DFBDF6B0-2CFA-4466-82DF-98562FE12609}" srcOrd="22" destOrd="0" parTransId="{B1647030-EB1D-473B-90AE-2CBB4FBDF163}" sibTransId="{4A16245B-0C6B-478A-A68E-32395961812C}"/>
    <dgm:cxn modelId="{B91C7B1C-1193-468A-8CA2-114C1232F6A3}" srcId="{68DFE164-6A99-4508-9C88-E6FD8DB09D93}" destId="{5B48620D-328B-4276-85DA-A18EF22B3EFB}" srcOrd="21" destOrd="0" parTransId="{182E2BF5-800F-44B0-946A-41A740C4F168}" sibTransId="{F7F3292B-C236-4648-B18B-DE6A49A68C03}"/>
    <dgm:cxn modelId="{B9C8051F-D666-0648-8880-E070F5ABC3EE}" srcId="{68DFE164-6A99-4508-9C88-E6FD8DB09D93}" destId="{F374D9CA-DD68-004F-86C0-7BEBCAA4D0DA}" srcOrd="5" destOrd="0" parTransId="{BF2E5A58-600E-6F43-90E6-E6B304D52FF4}" sibTransId="{71C9F91F-4B9E-B747-BD6B-A33C86E3D713}"/>
    <dgm:cxn modelId="{79CC6223-306E-7C40-AFDB-A9A54541C6CA}" type="presOf" srcId="{464C06A8-EF54-44D7-A12C-D732818127FD}" destId="{0FE9FB72-921E-1A48-98A0-91EE6D3364E4}" srcOrd="0" destOrd="0" presId="urn:microsoft.com/office/officeart/2005/8/layout/default"/>
    <dgm:cxn modelId="{EC234433-A9E6-E241-A52C-BF5101F403D9}" type="presOf" srcId="{2DC2472B-3598-4656-AC3B-2E128243CAE4}" destId="{6B90ADCB-84BE-8240-8A75-6D1D48BD3CFD}" srcOrd="0" destOrd="0" presId="urn:microsoft.com/office/officeart/2005/8/layout/default"/>
    <dgm:cxn modelId="{C8385133-B9D3-F142-BC32-649E3247A5BD}" type="presOf" srcId="{F374D9CA-DD68-004F-86C0-7BEBCAA4D0DA}" destId="{904C90E4-F437-D142-951A-9310E9588753}" srcOrd="0" destOrd="0" presId="urn:microsoft.com/office/officeart/2005/8/layout/default"/>
    <dgm:cxn modelId="{AEAC8434-8208-4C01-A7CA-DCBD6D359B68}" srcId="{68DFE164-6A99-4508-9C88-E6FD8DB09D93}" destId="{BB9DBEA3-AF7C-43B3-83CA-45BF3D7CBA01}" srcOrd="10" destOrd="0" parTransId="{897F5196-2184-4A27-A797-370073EF81E8}" sibTransId="{F785A9C5-B3B7-46F3-A3BE-DE7D147BB79F}"/>
    <dgm:cxn modelId="{EB4D2237-D0B2-E048-874B-7AC0E555DA8A}" type="presOf" srcId="{192BDD56-B5D6-487F-807F-214DB8F8645F}" destId="{5BF13899-141E-3446-9405-B6F73C6BC4F5}" srcOrd="0" destOrd="0" presId="urn:microsoft.com/office/officeart/2005/8/layout/default"/>
    <dgm:cxn modelId="{FDE4B138-0A75-3442-B51A-6B8458A27F4E}" type="presOf" srcId="{BB9DBEA3-AF7C-43B3-83CA-45BF3D7CBA01}" destId="{18519023-BE43-4647-9107-37D3FE45B40E}" srcOrd="0" destOrd="0" presId="urn:microsoft.com/office/officeart/2005/8/layout/default"/>
    <dgm:cxn modelId="{6199A041-FA7C-46AB-88FD-1F7EA8990830}" srcId="{68DFE164-6A99-4508-9C88-E6FD8DB09D93}" destId="{6B1934A3-85C4-4797-8965-BD4055A49B64}" srcOrd="20" destOrd="0" parTransId="{65D95923-6C82-4432-B533-788C728D38B3}" sibTransId="{B43F74EA-BCCC-4053-9445-E2ED8F7F187A}"/>
    <dgm:cxn modelId="{50E33743-8400-4F9A-B1CA-C42358371D87}" srcId="{68DFE164-6A99-4508-9C88-E6FD8DB09D93}" destId="{45EF1B45-B6FD-4887-9FE6-F240EB6E4FDB}" srcOrd="8" destOrd="0" parTransId="{D97446E7-084E-4EB0-B91E-4F773581D06F}" sibTransId="{599F0383-5383-4113-8193-779B74A2EE2D}"/>
    <dgm:cxn modelId="{7CE9A843-1E02-4E12-A463-FEDF169474DB}" srcId="{68DFE164-6A99-4508-9C88-E6FD8DB09D93}" destId="{66E7CCD4-A1CE-46F3-9199-7752040D24AE}" srcOrd="9" destOrd="0" parTransId="{4B58A6FC-2556-41FC-94C1-4DD77EEA9ED3}" sibTransId="{F9F0C790-3EB4-4CB3-BE25-0FD0D42BFC62}"/>
    <dgm:cxn modelId="{A6009347-6E79-4FE0-BC42-614E342A03E3}" srcId="{68DFE164-6A99-4508-9C88-E6FD8DB09D93}" destId="{244FEAB8-0D41-449F-B793-E8159CEF3063}" srcOrd="7" destOrd="0" parTransId="{ABFD081A-9AA8-4A83-B993-62A04519BCB7}" sibTransId="{8995E4BB-21C4-4C88-A949-566197B46116}"/>
    <dgm:cxn modelId="{534F9552-3723-4274-9D16-701E63D2F9F5}" srcId="{68DFE164-6A99-4508-9C88-E6FD8DB09D93}" destId="{A43C9C49-8934-49DF-9612-F44BD5A10321}" srcOrd="15" destOrd="0" parTransId="{81222257-1E19-4FE7-88CA-EB17DD69DA09}" sibTransId="{10332CA5-D474-4FB1-B2EE-D38AF18CF762}"/>
    <dgm:cxn modelId="{10936957-B2FC-0146-A990-E2F86DC4FCB1}" srcId="{68DFE164-6A99-4508-9C88-E6FD8DB09D93}" destId="{E7D53E35-2ECB-EE4F-8A46-3E3BDE31998B}" srcOrd="11" destOrd="0" parTransId="{C03CF654-8584-3E4A-BE08-15A8EC3FFBCF}" sibTransId="{C2B07493-ACC9-5040-BB31-477068365CAF}"/>
    <dgm:cxn modelId="{C970995F-0F02-44D8-BDAB-CE3E3E2E82EE}" srcId="{68DFE164-6A99-4508-9C88-E6FD8DB09D93}" destId="{183A0126-9E18-49BD-8A74-C431DA289D1F}" srcOrd="0" destOrd="0" parTransId="{7B2B7EF0-4FD3-4526-B0BC-D02C4A41960F}" sibTransId="{28A712A7-C8C3-48DE-AE16-3A80CD8E73A7}"/>
    <dgm:cxn modelId="{C36D3760-CB53-7A4E-8C4E-558646B3834B}" type="presOf" srcId="{244FEAB8-0D41-449F-B793-E8159CEF3063}" destId="{40DAAD6B-CDE9-C44F-AF92-04C3E208C2F1}" srcOrd="0" destOrd="0" presId="urn:microsoft.com/office/officeart/2005/8/layout/default"/>
    <dgm:cxn modelId="{8F12BA64-A2C3-486F-ADD6-EA27A7408FFE}" srcId="{68DFE164-6A99-4508-9C88-E6FD8DB09D93}" destId="{4A8DB53B-FE5F-47A5-A1B6-9346CB55252E}" srcOrd="16" destOrd="0" parTransId="{4F0AEA0B-AA80-4575-8EDD-277C24E68384}" sibTransId="{2DD2C42D-9DF1-4715-A88D-ED0E4986608A}"/>
    <dgm:cxn modelId="{C246BB67-27A8-8D4B-BC97-DEF31FC81D60}" type="presOf" srcId="{F32D540B-B139-4CAE-AA03-2A5B43C038C3}" destId="{70E3BCA6-6D14-1640-A8C5-4F9A1159D9EB}" srcOrd="0" destOrd="0" presId="urn:microsoft.com/office/officeart/2005/8/layout/default"/>
    <dgm:cxn modelId="{D26CB96D-F9FD-4203-80B7-939704E9D619}" srcId="{68DFE164-6A99-4508-9C88-E6FD8DB09D93}" destId="{481ACB89-E5FD-4F1F-B2FB-0862C0A56EB3}" srcOrd="3" destOrd="0" parTransId="{8D4076B2-C1BE-4919-9F59-8D794BD0DA15}" sibTransId="{B4EDF3AE-C025-4BF4-8221-5ED85017B4FD}"/>
    <dgm:cxn modelId="{AF6F4F71-97B7-6842-8BF4-5DD1D584570A}" type="presOf" srcId="{183A0126-9E18-49BD-8A74-C431DA289D1F}" destId="{D1DFA57D-C5E1-0546-86E1-C3C99D430E77}" srcOrd="0" destOrd="0" presId="urn:microsoft.com/office/officeart/2005/8/layout/default"/>
    <dgm:cxn modelId="{B577BA71-D4AD-462B-A2D6-A19954501091}" srcId="{68DFE164-6A99-4508-9C88-E6FD8DB09D93}" destId="{586E67CC-FA6A-43CF-B256-AB30A7EF819C}" srcOrd="13" destOrd="0" parTransId="{EF551B12-94C0-41CF-810C-9BD6A4A0C48F}" sibTransId="{DF579884-F8CB-4BA6-9BAE-648F8D15FA16}"/>
    <dgm:cxn modelId="{08001F78-E049-B44A-A2BF-5FA0977366A1}" type="presOf" srcId="{481ACB89-E5FD-4F1F-B2FB-0862C0A56EB3}" destId="{AB2AF9C2-5E15-3F43-B568-285F164785D2}" srcOrd="0" destOrd="0" presId="urn:microsoft.com/office/officeart/2005/8/layout/default"/>
    <dgm:cxn modelId="{EDB0E27B-06D9-114A-AC28-606E8AD34845}" type="presOf" srcId="{DFBDF6B0-2CFA-4466-82DF-98562FE12609}" destId="{5E4FCCA7-E083-2741-80F7-B843DB65A3C6}" srcOrd="0" destOrd="0" presId="urn:microsoft.com/office/officeart/2005/8/layout/default"/>
    <dgm:cxn modelId="{AE5EF37D-838B-824A-AFB6-384D1C6B048D}" type="presOf" srcId="{5B48620D-328B-4276-85DA-A18EF22B3EFB}" destId="{EBFE3C7F-EB8F-3E49-A7A8-EBC1ACEA894D}" srcOrd="0" destOrd="0" presId="urn:microsoft.com/office/officeart/2005/8/layout/default"/>
    <dgm:cxn modelId="{A215D27E-2F4C-4D9C-B618-CEA4679EC528}" srcId="{68DFE164-6A99-4508-9C88-E6FD8DB09D93}" destId="{4F64F932-DD75-4721-B15E-FA5AE8AB28D1}" srcOrd="18" destOrd="0" parTransId="{7DDAB6D1-28F9-44B7-AD68-D69ABA89CB32}" sibTransId="{20351EE2-CEC4-4866-8560-2278497A2DB3}"/>
    <dgm:cxn modelId="{405A99A0-8293-2A48-9851-3B66CD6459D8}" type="presOf" srcId="{66E7CCD4-A1CE-46F3-9199-7752040D24AE}" destId="{8CDA2456-07E0-DD4A-8403-20089389AEAE}" srcOrd="0" destOrd="0" presId="urn:microsoft.com/office/officeart/2005/8/layout/default"/>
    <dgm:cxn modelId="{EF57DAA5-9001-1C4C-8CBD-09A4F1267371}" type="presOf" srcId="{E7D53E35-2ECB-EE4F-8A46-3E3BDE31998B}" destId="{C012A788-205F-6C42-A2BE-9756B0E65543}" srcOrd="0" destOrd="0" presId="urn:microsoft.com/office/officeart/2005/8/layout/default"/>
    <dgm:cxn modelId="{787873A6-A2E6-1E47-9980-5B6AB7A2B35F}" srcId="{68DFE164-6A99-4508-9C88-E6FD8DB09D93}" destId="{3C03B0C8-A5D7-6D46-A78C-E2173DDD7A2B}" srcOrd="23" destOrd="0" parTransId="{84CD29D8-5806-E34C-BC3D-CF47E93FEF17}" sibTransId="{8555796E-F6A9-2743-A42E-DFEAEDDDBC33}"/>
    <dgm:cxn modelId="{28C203AC-C257-844B-92B1-6E71D6B6695A}" type="presOf" srcId="{68DFE164-6A99-4508-9C88-E6FD8DB09D93}" destId="{AD2C1EAF-6D01-814A-A3E1-2BE2E5016C9D}" srcOrd="0" destOrd="0" presId="urn:microsoft.com/office/officeart/2005/8/layout/default"/>
    <dgm:cxn modelId="{7A6801BB-2EB1-4745-ACD0-C98DBB0DEFD6}" srcId="{68DFE164-6A99-4508-9C88-E6FD8DB09D93}" destId="{F32D540B-B139-4CAE-AA03-2A5B43C038C3}" srcOrd="2" destOrd="0" parTransId="{35BB812F-1965-46DF-8977-6E932F93A3A5}" sibTransId="{56DF657C-4818-436E-A2BB-AAB996FE3A54}"/>
    <dgm:cxn modelId="{AC8E36BE-720C-1747-BAF9-D23B6A9D747F}" type="presOf" srcId="{A43C9C49-8934-49DF-9612-F44BD5A10321}" destId="{C46CC6A4-8EBC-374B-8F23-5D23538FFE9C}" srcOrd="0" destOrd="0" presId="urn:microsoft.com/office/officeart/2005/8/layout/default"/>
    <dgm:cxn modelId="{067E89C2-BC02-724E-B9BA-E415D6421D9B}" type="presOf" srcId="{586E67CC-FA6A-43CF-B256-AB30A7EF819C}" destId="{A3ED1060-C645-C047-BE20-038089006845}" srcOrd="0" destOrd="0" presId="urn:microsoft.com/office/officeart/2005/8/layout/default"/>
    <dgm:cxn modelId="{C1A0CBC2-18BB-487B-B50C-118254046406}" srcId="{68DFE164-6A99-4508-9C88-E6FD8DB09D93}" destId="{2DC2472B-3598-4656-AC3B-2E128243CAE4}" srcOrd="14" destOrd="0" parTransId="{16728759-02A5-499E-A063-3C42C0F6EEF7}" sibTransId="{7FAAD218-297A-4234-BD86-FB9CF4662C77}"/>
    <dgm:cxn modelId="{0C1F6AC5-399E-4602-A95F-4F99703BB40C}" srcId="{68DFE164-6A99-4508-9C88-E6FD8DB09D93}" destId="{192BDD56-B5D6-487F-807F-214DB8F8645F}" srcOrd="4" destOrd="0" parTransId="{DC64665F-63A2-4A1D-879F-C2DDF06DEE63}" sibTransId="{B3BF34DF-3C4F-448B-89EB-4B6970B04F7B}"/>
    <dgm:cxn modelId="{53A5A4C8-D16E-CA4A-820A-81160A8C0394}" type="presOf" srcId="{423694F3-9836-4D65-9CE8-06384E3E2099}" destId="{F5F566BD-A263-7C47-8593-6A2DA7427E81}" srcOrd="0" destOrd="0" presId="urn:microsoft.com/office/officeart/2005/8/layout/default"/>
    <dgm:cxn modelId="{038BBECE-9685-8F40-BD15-1C26C707334E}" type="presOf" srcId="{AC3042D4-CD8B-2746-B0C0-CE938DFA6BE8}" destId="{4826471A-2458-ED46-834B-AF66DDE719EB}" srcOrd="0" destOrd="0" presId="urn:microsoft.com/office/officeart/2005/8/layout/default"/>
    <dgm:cxn modelId="{C435C8D4-9BB6-3943-82EA-13E4169613A6}" srcId="{68DFE164-6A99-4508-9C88-E6FD8DB09D93}" destId="{AC3042D4-CD8B-2746-B0C0-CE938DFA6BE8}" srcOrd="17" destOrd="0" parTransId="{2B4BA880-1C09-604F-8751-D6B0AEAA83FD}" sibTransId="{651B5DBA-DC5A-3A4E-964C-5D4C018316B8}"/>
    <dgm:cxn modelId="{30CBA7D8-4C5D-394E-A191-12CB1B89CB6A}" type="presOf" srcId="{3C03B0C8-A5D7-6D46-A78C-E2173DDD7A2B}" destId="{060CB873-A4DC-1746-8C10-D68BAB913530}" srcOrd="0" destOrd="0" presId="urn:microsoft.com/office/officeart/2005/8/layout/default"/>
    <dgm:cxn modelId="{F29A30D9-D616-F14A-A059-F550510BA522}" type="presOf" srcId="{623672F5-AE86-45E3-B3B5-856F9C3C3D00}" destId="{1EEFE322-F061-7B48-9482-1F5391A3A5CE}" srcOrd="0" destOrd="0" presId="urn:microsoft.com/office/officeart/2005/8/layout/default"/>
    <dgm:cxn modelId="{18FD54DE-D2A0-474E-9454-4BB049D1F30F}" type="presOf" srcId="{9C84C261-8AB1-480C-AA6B-EA7468F41752}" destId="{71408D79-90CB-F34E-9B67-1162C16F25BD}" srcOrd="0" destOrd="0" presId="urn:microsoft.com/office/officeart/2005/8/layout/default"/>
    <dgm:cxn modelId="{4607B6E3-036C-494B-B509-316AD93CEAE2}" srcId="{68DFE164-6A99-4508-9C88-E6FD8DB09D93}" destId="{9C84C261-8AB1-480C-AA6B-EA7468F41752}" srcOrd="1" destOrd="0" parTransId="{22432F22-0092-416B-B6F5-90A2138BE69D}" sibTransId="{6C934488-AE82-4A79-B2B9-BAD03810F624}"/>
    <dgm:cxn modelId="{B49F16E5-8A6C-45F7-A81D-297550BF07A4}" srcId="{68DFE164-6A99-4508-9C88-E6FD8DB09D93}" destId="{464C06A8-EF54-44D7-A12C-D732818127FD}" srcOrd="6" destOrd="0" parTransId="{23E3D432-B4D9-4DCF-BA5B-F7C5DADBEDF3}" sibTransId="{514C0A05-C562-4AFB-AE87-4F6E55C5AFA1}"/>
    <dgm:cxn modelId="{45157EE7-BB32-AF44-8975-3882BA4ED9D3}" type="presOf" srcId="{6B1934A3-85C4-4797-8965-BD4055A49B64}" destId="{A26EF6FC-FD3A-8E4E-A6EC-B9162632495D}" srcOrd="0" destOrd="0" presId="urn:microsoft.com/office/officeart/2005/8/layout/default"/>
    <dgm:cxn modelId="{BAE6E4F5-6832-4C48-A206-A051ECEE5AAA}" type="presOf" srcId="{4F64F932-DD75-4721-B15E-FA5AE8AB28D1}" destId="{1E8FAD2C-BB70-CE49-9670-601181F5379D}" srcOrd="0" destOrd="0" presId="urn:microsoft.com/office/officeart/2005/8/layout/default"/>
    <dgm:cxn modelId="{AAEEEEF6-7100-447B-82CD-2B5626006E01}" srcId="{68DFE164-6A99-4508-9C88-E6FD8DB09D93}" destId="{623672F5-AE86-45E3-B3B5-856F9C3C3D00}" srcOrd="12" destOrd="0" parTransId="{A4BD341A-EC5A-48F8-B89F-A087DE8B292B}" sibTransId="{A1A9E6FF-7ED2-4309-B260-1417E71D0432}"/>
    <dgm:cxn modelId="{C1A2632D-0CA1-574B-88E1-635DD92B16C6}" type="presParOf" srcId="{AD2C1EAF-6D01-814A-A3E1-2BE2E5016C9D}" destId="{D1DFA57D-C5E1-0546-86E1-C3C99D430E77}" srcOrd="0" destOrd="0" presId="urn:microsoft.com/office/officeart/2005/8/layout/default"/>
    <dgm:cxn modelId="{1EA9218E-E1CA-AB4E-9700-512F0B16C470}" type="presParOf" srcId="{AD2C1EAF-6D01-814A-A3E1-2BE2E5016C9D}" destId="{CB45A584-54A6-B84A-96E8-198697568212}" srcOrd="1" destOrd="0" presId="urn:microsoft.com/office/officeart/2005/8/layout/default"/>
    <dgm:cxn modelId="{4E08DA50-3FF8-0F40-B86C-0D73490380D7}" type="presParOf" srcId="{AD2C1EAF-6D01-814A-A3E1-2BE2E5016C9D}" destId="{71408D79-90CB-F34E-9B67-1162C16F25BD}" srcOrd="2" destOrd="0" presId="urn:microsoft.com/office/officeart/2005/8/layout/default"/>
    <dgm:cxn modelId="{348BC3A7-4F4B-C143-A254-2DFC0422A367}" type="presParOf" srcId="{AD2C1EAF-6D01-814A-A3E1-2BE2E5016C9D}" destId="{9DD94F1B-590F-0345-9FF5-E1F35755D9CA}" srcOrd="3" destOrd="0" presId="urn:microsoft.com/office/officeart/2005/8/layout/default"/>
    <dgm:cxn modelId="{EC2C8FE7-8D4B-3D48-AB1F-B9EB30806B86}" type="presParOf" srcId="{AD2C1EAF-6D01-814A-A3E1-2BE2E5016C9D}" destId="{70E3BCA6-6D14-1640-A8C5-4F9A1159D9EB}" srcOrd="4" destOrd="0" presId="urn:microsoft.com/office/officeart/2005/8/layout/default"/>
    <dgm:cxn modelId="{E1E99AB6-0524-F84E-9107-A9362F756002}" type="presParOf" srcId="{AD2C1EAF-6D01-814A-A3E1-2BE2E5016C9D}" destId="{C237F9A6-2D4E-4649-9F1A-81C901F32CC8}" srcOrd="5" destOrd="0" presId="urn:microsoft.com/office/officeart/2005/8/layout/default"/>
    <dgm:cxn modelId="{79A59FD7-8097-5948-8D8A-2A64B1D2F3CF}" type="presParOf" srcId="{AD2C1EAF-6D01-814A-A3E1-2BE2E5016C9D}" destId="{AB2AF9C2-5E15-3F43-B568-285F164785D2}" srcOrd="6" destOrd="0" presId="urn:microsoft.com/office/officeart/2005/8/layout/default"/>
    <dgm:cxn modelId="{F6AF7E57-4BF5-2C4D-B954-4EAA2BC25143}" type="presParOf" srcId="{AD2C1EAF-6D01-814A-A3E1-2BE2E5016C9D}" destId="{40E6EA08-A82F-8F44-BFC4-0C845D78AD2C}" srcOrd="7" destOrd="0" presId="urn:microsoft.com/office/officeart/2005/8/layout/default"/>
    <dgm:cxn modelId="{BF0D47BF-2A10-414B-AAC3-2A76CC35B5B9}" type="presParOf" srcId="{AD2C1EAF-6D01-814A-A3E1-2BE2E5016C9D}" destId="{5BF13899-141E-3446-9405-B6F73C6BC4F5}" srcOrd="8" destOrd="0" presId="urn:microsoft.com/office/officeart/2005/8/layout/default"/>
    <dgm:cxn modelId="{FA5E3931-EDDD-804E-B0F6-DEC08A0CE59F}" type="presParOf" srcId="{AD2C1EAF-6D01-814A-A3E1-2BE2E5016C9D}" destId="{77D51272-B2B9-444E-9A55-7E932E4E58F3}" srcOrd="9" destOrd="0" presId="urn:microsoft.com/office/officeart/2005/8/layout/default"/>
    <dgm:cxn modelId="{A3E75396-CBD7-3146-AEF2-D7205359B749}" type="presParOf" srcId="{AD2C1EAF-6D01-814A-A3E1-2BE2E5016C9D}" destId="{904C90E4-F437-D142-951A-9310E9588753}" srcOrd="10" destOrd="0" presId="urn:microsoft.com/office/officeart/2005/8/layout/default"/>
    <dgm:cxn modelId="{32C9B7DE-28AF-F44E-B30B-0B8E5D170F5D}" type="presParOf" srcId="{AD2C1EAF-6D01-814A-A3E1-2BE2E5016C9D}" destId="{6C3E172E-27B2-C746-B093-BC1431C0865C}" srcOrd="11" destOrd="0" presId="urn:microsoft.com/office/officeart/2005/8/layout/default"/>
    <dgm:cxn modelId="{B46B2411-49D3-B240-B75D-F0AC93347926}" type="presParOf" srcId="{AD2C1EAF-6D01-814A-A3E1-2BE2E5016C9D}" destId="{0FE9FB72-921E-1A48-98A0-91EE6D3364E4}" srcOrd="12" destOrd="0" presId="urn:microsoft.com/office/officeart/2005/8/layout/default"/>
    <dgm:cxn modelId="{C9E2CB60-CFBE-1E43-BC76-857EB361CE30}" type="presParOf" srcId="{AD2C1EAF-6D01-814A-A3E1-2BE2E5016C9D}" destId="{BD4F77AA-F529-3C48-8C36-E960C16879AD}" srcOrd="13" destOrd="0" presId="urn:microsoft.com/office/officeart/2005/8/layout/default"/>
    <dgm:cxn modelId="{91C33301-941E-9048-B0A6-2CDE8A7C0DE9}" type="presParOf" srcId="{AD2C1EAF-6D01-814A-A3E1-2BE2E5016C9D}" destId="{40DAAD6B-CDE9-C44F-AF92-04C3E208C2F1}" srcOrd="14" destOrd="0" presId="urn:microsoft.com/office/officeart/2005/8/layout/default"/>
    <dgm:cxn modelId="{3F7AC3B7-C59E-B349-8B26-29D9AA179D48}" type="presParOf" srcId="{AD2C1EAF-6D01-814A-A3E1-2BE2E5016C9D}" destId="{61485EFA-3762-754E-9D06-389BC11E952B}" srcOrd="15" destOrd="0" presId="urn:microsoft.com/office/officeart/2005/8/layout/default"/>
    <dgm:cxn modelId="{8095BB68-B4EB-9D44-AB2D-B047CECAE436}" type="presParOf" srcId="{AD2C1EAF-6D01-814A-A3E1-2BE2E5016C9D}" destId="{40A5C0B5-D33E-5440-A222-B93920973A9E}" srcOrd="16" destOrd="0" presId="urn:microsoft.com/office/officeart/2005/8/layout/default"/>
    <dgm:cxn modelId="{F80FCB99-1A18-A841-A019-9856C5959435}" type="presParOf" srcId="{AD2C1EAF-6D01-814A-A3E1-2BE2E5016C9D}" destId="{A94B7B19-01FE-DB4D-81DD-693BECB2C487}" srcOrd="17" destOrd="0" presId="urn:microsoft.com/office/officeart/2005/8/layout/default"/>
    <dgm:cxn modelId="{634078F1-F49B-B74B-8156-143D4D861C58}" type="presParOf" srcId="{AD2C1EAF-6D01-814A-A3E1-2BE2E5016C9D}" destId="{8CDA2456-07E0-DD4A-8403-20089389AEAE}" srcOrd="18" destOrd="0" presId="urn:microsoft.com/office/officeart/2005/8/layout/default"/>
    <dgm:cxn modelId="{67C07432-5443-654F-A7D9-A2E6DD46297F}" type="presParOf" srcId="{AD2C1EAF-6D01-814A-A3E1-2BE2E5016C9D}" destId="{7E5111AB-CF6A-C045-990E-14E6B4EC7BCB}" srcOrd="19" destOrd="0" presId="urn:microsoft.com/office/officeart/2005/8/layout/default"/>
    <dgm:cxn modelId="{A584208C-74AB-AD4C-86EF-5CBA3A155706}" type="presParOf" srcId="{AD2C1EAF-6D01-814A-A3E1-2BE2E5016C9D}" destId="{18519023-BE43-4647-9107-37D3FE45B40E}" srcOrd="20" destOrd="0" presId="urn:microsoft.com/office/officeart/2005/8/layout/default"/>
    <dgm:cxn modelId="{2905DCAB-8F19-D546-AFB7-85ECF8BA2AA2}" type="presParOf" srcId="{AD2C1EAF-6D01-814A-A3E1-2BE2E5016C9D}" destId="{709F4CB6-1EDC-A74D-81FD-D0268B4F4567}" srcOrd="21" destOrd="0" presId="urn:microsoft.com/office/officeart/2005/8/layout/default"/>
    <dgm:cxn modelId="{A8C28E05-2BEE-D344-A96B-090413FD292E}" type="presParOf" srcId="{AD2C1EAF-6D01-814A-A3E1-2BE2E5016C9D}" destId="{C012A788-205F-6C42-A2BE-9756B0E65543}" srcOrd="22" destOrd="0" presId="urn:microsoft.com/office/officeart/2005/8/layout/default"/>
    <dgm:cxn modelId="{3A62F7F2-70F7-A044-AFE7-C817EA2AA826}" type="presParOf" srcId="{AD2C1EAF-6D01-814A-A3E1-2BE2E5016C9D}" destId="{6C7CB690-8F25-704D-920F-FEA618A989A6}" srcOrd="23" destOrd="0" presId="urn:microsoft.com/office/officeart/2005/8/layout/default"/>
    <dgm:cxn modelId="{521E5AB5-657F-8D4D-97A2-BEE2D5C0EB3E}" type="presParOf" srcId="{AD2C1EAF-6D01-814A-A3E1-2BE2E5016C9D}" destId="{1EEFE322-F061-7B48-9482-1F5391A3A5CE}" srcOrd="24" destOrd="0" presId="urn:microsoft.com/office/officeart/2005/8/layout/default"/>
    <dgm:cxn modelId="{7E3E24A2-8B9E-8346-87BB-434BD7EEF329}" type="presParOf" srcId="{AD2C1EAF-6D01-814A-A3E1-2BE2E5016C9D}" destId="{C70326DC-79E4-AB43-BFE2-AE383C664A41}" srcOrd="25" destOrd="0" presId="urn:microsoft.com/office/officeart/2005/8/layout/default"/>
    <dgm:cxn modelId="{6E81DB96-C02D-2947-95C4-EDCA7350242E}" type="presParOf" srcId="{AD2C1EAF-6D01-814A-A3E1-2BE2E5016C9D}" destId="{A3ED1060-C645-C047-BE20-038089006845}" srcOrd="26" destOrd="0" presId="urn:microsoft.com/office/officeart/2005/8/layout/default"/>
    <dgm:cxn modelId="{E3AF735E-DFAC-6D4D-B4F9-D388584BB706}" type="presParOf" srcId="{AD2C1EAF-6D01-814A-A3E1-2BE2E5016C9D}" destId="{53D900A9-E1E7-B042-93AD-FBBCE09335DD}" srcOrd="27" destOrd="0" presId="urn:microsoft.com/office/officeart/2005/8/layout/default"/>
    <dgm:cxn modelId="{FD04F4C4-5779-1749-A0D0-2C68E00079B9}" type="presParOf" srcId="{AD2C1EAF-6D01-814A-A3E1-2BE2E5016C9D}" destId="{6B90ADCB-84BE-8240-8A75-6D1D48BD3CFD}" srcOrd="28" destOrd="0" presId="urn:microsoft.com/office/officeart/2005/8/layout/default"/>
    <dgm:cxn modelId="{EFA4CA52-4ED9-7745-B021-D5C060B9DF7D}" type="presParOf" srcId="{AD2C1EAF-6D01-814A-A3E1-2BE2E5016C9D}" destId="{002E77EC-9029-7F43-8986-30A1848D1AA9}" srcOrd="29" destOrd="0" presId="urn:microsoft.com/office/officeart/2005/8/layout/default"/>
    <dgm:cxn modelId="{49E6F3A0-1179-E84D-B56F-DEA7FDB59A27}" type="presParOf" srcId="{AD2C1EAF-6D01-814A-A3E1-2BE2E5016C9D}" destId="{C46CC6A4-8EBC-374B-8F23-5D23538FFE9C}" srcOrd="30" destOrd="0" presId="urn:microsoft.com/office/officeart/2005/8/layout/default"/>
    <dgm:cxn modelId="{4893B6E5-3018-4042-A7C9-62E30010B9E6}" type="presParOf" srcId="{AD2C1EAF-6D01-814A-A3E1-2BE2E5016C9D}" destId="{B9C62462-3F4D-3A4A-912D-940165AF1714}" srcOrd="31" destOrd="0" presId="urn:microsoft.com/office/officeart/2005/8/layout/default"/>
    <dgm:cxn modelId="{86405CB7-00E5-E64E-9339-82DB217B5B95}" type="presParOf" srcId="{AD2C1EAF-6D01-814A-A3E1-2BE2E5016C9D}" destId="{57EDEDE0-496E-434B-9E95-2F68C2780B93}" srcOrd="32" destOrd="0" presId="urn:microsoft.com/office/officeart/2005/8/layout/default"/>
    <dgm:cxn modelId="{353CAB5D-A976-BA44-ACF4-783992BBAB3B}" type="presParOf" srcId="{AD2C1EAF-6D01-814A-A3E1-2BE2E5016C9D}" destId="{1837C721-4E66-D64D-8F01-9EA588DA5102}" srcOrd="33" destOrd="0" presId="urn:microsoft.com/office/officeart/2005/8/layout/default"/>
    <dgm:cxn modelId="{DEBDDFD6-8A62-3B42-805F-C965C31A1F09}" type="presParOf" srcId="{AD2C1EAF-6D01-814A-A3E1-2BE2E5016C9D}" destId="{4826471A-2458-ED46-834B-AF66DDE719EB}" srcOrd="34" destOrd="0" presId="urn:microsoft.com/office/officeart/2005/8/layout/default"/>
    <dgm:cxn modelId="{573AF38C-6E80-7E4B-ABF4-1EB0AFF274AE}" type="presParOf" srcId="{AD2C1EAF-6D01-814A-A3E1-2BE2E5016C9D}" destId="{D013C430-D399-AA45-8415-B4CF2980883D}" srcOrd="35" destOrd="0" presId="urn:microsoft.com/office/officeart/2005/8/layout/default"/>
    <dgm:cxn modelId="{322BC4E7-52E1-744E-A88A-958E9A99114D}" type="presParOf" srcId="{AD2C1EAF-6D01-814A-A3E1-2BE2E5016C9D}" destId="{1E8FAD2C-BB70-CE49-9670-601181F5379D}" srcOrd="36" destOrd="0" presId="urn:microsoft.com/office/officeart/2005/8/layout/default"/>
    <dgm:cxn modelId="{BE201FEF-4C4C-8747-930C-C78133548316}" type="presParOf" srcId="{AD2C1EAF-6D01-814A-A3E1-2BE2E5016C9D}" destId="{500A0124-5211-324E-81AB-819E7E903ECB}" srcOrd="37" destOrd="0" presId="urn:microsoft.com/office/officeart/2005/8/layout/default"/>
    <dgm:cxn modelId="{EAFC49CA-F580-CD44-85BA-5E5099504404}" type="presParOf" srcId="{AD2C1EAF-6D01-814A-A3E1-2BE2E5016C9D}" destId="{F5F566BD-A263-7C47-8593-6A2DA7427E81}" srcOrd="38" destOrd="0" presId="urn:microsoft.com/office/officeart/2005/8/layout/default"/>
    <dgm:cxn modelId="{E0729BE1-2555-C74D-8161-4D83E7D97E28}" type="presParOf" srcId="{AD2C1EAF-6D01-814A-A3E1-2BE2E5016C9D}" destId="{903A03BE-1BAE-8041-86C3-9CFF862716B9}" srcOrd="39" destOrd="0" presId="urn:microsoft.com/office/officeart/2005/8/layout/default"/>
    <dgm:cxn modelId="{259A7A67-3519-3640-8820-A14F9623DE9C}" type="presParOf" srcId="{AD2C1EAF-6D01-814A-A3E1-2BE2E5016C9D}" destId="{A26EF6FC-FD3A-8E4E-A6EC-B9162632495D}" srcOrd="40" destOrd="0" presId="urn:microsoft.com/office/officeart/2005/8/layout/default"/>
    <dgm:cxn modelId="{D9A39E1F-F6F6-BE4C-8176-E049B7C7A552}" type="presParOf" srcId="{AD2C1EAF-6D01-814A-A3E1-2BE2E5016C9D}" destId="{E95BA1A1-72B1-1848-99F9-F6F35C06144A}" srcOrd="41" destOrd="0" presId="urn:microsoft.com/office/officeart/2005/8/layout/default"/>
    <dgm:cxn modelId="{F9CF727A-4F85-0244-A321-3183010CE698}" type="presParOf" srcId="{AD2C1EAF-6D01-814A-A3E1-2BE2E5016C9D}" destId="{EBFE3C7F-EB8F-3E49-A7A8-EBC1ACEA894D}" srcOrd="42" destOrd="0" presId="urn:microsoft.com/office/officeart/2005/8/layout/default"/>
    <dgm:cxn modelId="{AD979090-3687-0B4D-80EA-64335BF597C8}" type="presParOf" srcId="{AD2C1EAF-6D01-814A-A3E1-2BE2E5016C9D}" destId="{11B6F89E-71C4-6545-8A20-EBC672B1DEB1}" srcOrd="43" destOrd="0" presId="urn:microsoft.com/office/officeart/2005/8/layout/default"/>
    <dgm:cxn modelId="{15C9701D-8D63-2F42-A8F7-44480715571E}" type="presParOf" srcId="{AD2C1EAF-6D01-814A-A3E1-2BE2E5016C9D}" destId="{5E4FCCA7-E083-2741-80F7-B843DB65A3C6}" srcOrd="44" destOrd="0" presId="urn:microsoft.com/office/officeart/2005/8/layout/default"/>
    <dgm:cxn modelId="{C40DB894-353E-C14B-8927-4ABDEA152BBE}" type="presParOf" srcId="{AD2C1EAF-6D01-814A-A3E1-2BE2E5016C9D}" destId="{B10C5603-2BE1-4340-9A85-59745BA2E25D}" srcOrd="45" destOrd="0" presId="urn:microsoft.com/office/officeart/2005/8/layout/default"/>
    <dgm:cxn modelId="{73ADE0C0-927A-4E4A-B733-F9396ED696C5}" type="presParOf" srcId="{AD2C1EAF-6D01-814A-A3E1-2BE2E5016C9D}" destId="{060CB873-A4DC-1746-8C10-D68BAB913530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16FE1-AA58-4594-A71B-5E9D5AED083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627079-54FD-49CF-AF59-8FA9D59D1E22}">
      <dgm:prSet/>
      <dgm:spPr/>
      <dgm:t>
        <a:bodyPr/>
        <a:lstStyle/>
        <a:p>
          <a:r>
            <a:rPr lang="en-US" b="1" dirty="0">
              <a:latin typeface="+mn-lt"/>
            </a:rPr>
            <a:t>Self Assessment Tool</a:t>
          </a:r>
        </a:p>
      </dgm:t>
    </dgm:pt>
    <dgm:pt modelId="{D33422E7-E754-4512-81C2-E48B3A7946AF}" type="parTrans" cxnId="{11EA2AB7-5347-491F-9423-0D8CE5F0EAEF}">
      <dgm:prSet/>
      <dgm:spPr/>
      <dgm:t>
        <a:bodyPr/>
        <a:lstStyle/>
        <a:p>
          <a:endParaRPr lang="en-US" b="1"/>
        </a:p>
      </dgm:t>
    </dgm:pt>
    <dgm:pt modelId="{108CDF45-2CD8-4FE6-9309-01744FCE5E20}" type="sibTrans" cxnId="{11EA2AB7-5347-491F-9423-0D8CE5F0EAEF}">
      <dgm:prSet/>
      <dgm:spPr/>
      <dgm:t>
        <a:bodyPr/>
        <a:lstStyle/>
        <a:p>
          <a:endParaRPr lang="en-US" b="1"/>
        </a:p>
      </dgm:t>
    </dgm:pt>
    <dgm:pt modelId="{9C4E6BF6-A716-4733-BDF0-FC579BB34808}">
      <dgm:prSet/>
      <dgm:spPr/>
      <dgm:t>
        <a:bodyPr/>
        <a:lstStyle/>
        <a:p>
          <a:r>
            <a:rPr lang="en-US" b="1" dirty="0">
              <a:latin typeface="+mn-lt"/>
            </a:rPr>
            <a:t>C</a:t>
          </a:r>
          <a:r>
            <a:rPr lang="en-US" b="1" i="0" baseline="0" dirty="0">
              <a:latin typeface="+mn-lt"/>
            </a:rPr>
            <a:t>ertification course (MOOC)</a:t>
          </a:r>
          <a:endParaRPr lang="en-US" b="1" dirty="0">
            <a:latin typeface="+mn-lt"/>
          </a:endParaRPr>
        </a:p>
      </dgm:t>
    </dgm:pt>
    <dgm:pt modelId="{D322FD1F-DE80-4947-81FB-D1B08E41B34F}" type="parTrans" cxnId="{12409D63-7811-47A9-B332-AC9FDB19EDF4}">
      <dgm:prSet/>
      <dgm:spPr/>
      <dgm:t>
        <a:bodyPr/>
        <a:lstStyle/>
        <a:p>
          <a:endParaRPr lang="en-US" b="1"/>
        </a:p>
      </dgm:t>
    </dgm:pt>
    <dgm:pt modelId="{30915D6B-58FB-4C72-9787-D4B6FA08E0E6}" type="sibTrans" cxnId="{12409D63-7811-47A9-B332-AC9FDB19EDF4}">
      <dgm:prSet/>
      <dgm:spPr/>
      <dgm:t>
        <a:bodyPr/>
        <a:lstStyle/>
        <a:p>
          <a:endParaRPr lang="en-US" b="1"/>
        </a:p>
      </dgm:t>
    </dgm:pt>
    <dgm:pt modelId="{55077F85-C5DB-5C43-A9E1-6A6F0E722610}">
      <dgm:prSet/>
      <dgm:spPr/>
      <dgm:t>
        <a:bodyPr/>
        <a:lstStyle/>
        <a:p>
          <a:r>
            <a:rPr lang="en-US" b="1" dirty="0">
              <a:latin typeface="+mn-lt"/>
            </a:rPr>
            <a:t>SCRO/ODCO Competences</a:t>
          </a:r>
        </a:p>
      </dgm:t>
    </dgm:pt>
    <dgm:pt modelId="{34DB51CA-C950-BB48-B431-8D84AF4502CA}" type="parTrans" cxnId="{95CA61B9-008C-5849-BBBE-7580FC7603EE}">
      <dgm:prSet/>
      <dgm:spPr/>
      <dgm:t>
        <a:bodyPr/>
        <a:lstStyle/>
        <a:p>
          <a:endParaRPr lang="en-GB"/>
        </a:p>
      </dgm:t>
    </dgm:pt>
    <dgm:pt modelId="{FA602BCD-D641-F947-8F1E-9E3BE8CED8E3}" type="sibTrans" cxnId="{95CA61B9-008C-5849-BBBE-7580FC7603EE}">
      <dgm:prSet/>
      <dgm:spPr/>
      <dgm:t>
        <a:bodyPr/>
        <a:lstStyle/>
        <a:p>
          <a:endParaRPr lang="en-GB"/>
        </a:p>
      </dgm:t>
    </dgm:pt>
    <dgm:pt modelId="{DFD28FDB-7D61-744E-B0BF-D5BF8FBB33FB}">
      <dgm:prSet custT="1"/>
      <dgm:spPr/>
      <dgm:t>
        <a:bodyPr/>
        <a:lstStyle/>
        <a:p>
          <a:r>
            <a:rPr lang="en-GB" sz="1600" dirty="0" err="1"/>
            <a:t>Fornecer</a:t>
          </a:r>
          <a:r>
            <a:rPr lang="en-GB" sz="1600" dirty="0"/>
            <a:t> de forma </a:t>
          </a:r>
          <a:r>
            <a:rPr lang="en-GB" sz="1600" dirty="0" err="1"/>
            <a:t>estruturada</a:t>
          </a:r>
          <a:r>
            <a:rPr lang="en-GB" sz="1600" dirty="0"/>
            <a:t> e </a:t>
          </a:r>
          <a:r>
            <a:rPr lang="en-GB" sz="1600" dirty="0" err="1"/>
            <a:t>sistemática</a:t>
          </a:r>
          <a:r>
            <a:rPr lang="en-GB" sz="1600" dirty="0"/>
            <a:t> para </a:t>
          </a:r>
          <a:r>
            <a:rPr lang="en-GB" sz="1600" dirty="0" err="1"/>
            <a:t>capacitar</a:t>
          </a:r>
          <a:r>
            <a:rPr lang="en-GB" sz="1600" dirty="0"/>
            <a:t> o professional</a:t>
          </a:r>
          <a:endParaRPr lang="en-US" sz="1600" b="1" dirty="0">
            <a:latin typeface="+mn-lt"/>
          </a:endParaRPr>
        </a:p>
      </dgm:t>
    </dgm:pt>
    <dgm:pt modelId="{1FA12095-A7CF-3F4A-9CC1-C8B52F3D0B9C}" type="parTrans" cxnId="{6CCAB9ED-D035-A948-AE54-B2CDC1DF0A41}">
      <dgm:prSet/>
      <dgm:spPr/>
      <dgm:t>
        <a:bodyPr/>
        <a:lstStyle/>
        <a:p>
          <a:endParaRPr lang="en-GB"/>
        </a:p>
      </dgm:t>
    </dgm:pt>
    <dgm:pt modelId="{F7B2D026-6F9F-374D-A638-843F6729320C}" type="sibTrans" cxnId="{6CCAB9ED-D035-A948-AE54-B2CDC1DF0A41}">
      <dgm:prSet/>
      <dgm:spPr/>
      <dgm:t>
        <a:bodyPr/>
        <a:lstStyle/>
        <a:p>
          <a:endParaRPr lang="en-GB"/>
        </a:p>
      </dgm:t>
    </dgm:pt>
    <dgm:pt modelId="{619E9CEC-CA04-DA4B-A7A9-F0D65205941B}">
      <dgm:prSet custT="1"/>
      <dgm:spPr/>
      <dgm:t>
        <a:bodyPr/>
        <a:lstStyle/>
        <a:p>
          <a:r>
            <a:rPr lang="en-US" sz="1600" dirty="0" err="1"/>
            <a:t>Elencar</a:t>
          </a:r>
          <a:r>
            <a:rPr lang="en-US" sz="1600" dirty="0"/>
            <a:t> um conjunto de </a:t>
          </a:r>
          <a:r>
            <a:rPr lang="en-US" sz="1600" dirty="0" err="1"/>
            <a:t>Competências</a:t>
          </a:r>
          <a:r>
            <a:rPr lang="en-US" sz="1600" dirty="0"/>
            <a:t>, </a:t>
          </a:r>
          <a:r>
            <a:rPr lang="en-US" sz="1600" dirty="0" err="1"/>
            <a:t>habilidades</a:t>
          </a:r>
          <a:r>
            <a:rPr lang="en-US" sz="1600" dirty="0"/>
            <a:t> e </a:t>
          </a:r>
          <a:r>
            <a:rPr lang="en-US" sz="1600" dirty="0" err="1"/>
            <a:t>atitudes</a:t>
          </a:r>
          <a:r>
            <a:rPr lang="en-US" sz="1600" dirty="0"/>
            <a:t> para o </a:t>
          </a:r>
          <a:r>
            <a:rPr lang="en-US" sz="1600" dirty="0" err="1"/>
            <a:t>Profissional</a:t>
          </a:r>
          <a:r>
            <a:rPr lang="en-US" sz="1600" dirty="0"/>
            <a:t> </a:t>
          </a:r>
          <a:r>
            <a:rPr lang="en-US" sz="1600" dirty="0" err="1"/>
            <a:t>Responsável</a:t>
          </a:r>
          <a:r>
            <a:rPr lang="en-US" sz="1600" dirty="0"/>
            <a:t> pela </a:t>
          </a:r>
          <a:r>
            <a:rPr lang="en-US" sz="1600" dirty="0" err="1"/>
            <a:t>Resiliência</a:t>
          </a:r>
          <a:r>
            <a:rPr lang="en-US" sz="1600" dirty="0"/>
            <a:t> das </a:t>
          </a:r>
          <a:r>
            <a:rPr lang="en-US" sz="1600" dirty="0" err="1"/>
            <a:t>Cidades</a:t>
          </a:r>
          <a:r>
            <a:rPr lang="en-US" sz="1600" dirty="0"/>
            <a:t> (CRISIS) e o </a:t>
          </a:r>
          <a:r>
            <a:rPr lang="en-US" sz="1600" dirty="0" err="1"/>
            <a:t>Profissional</a:t>
          </a:r>
          <a:r>
            <a:rPr lang="en-US" sz="1600" dirty="0"/>
            <a:t> </a:t>
          </a:r>
          <a:r>
            <a:rPr lang="en-US" sz="1600" dirty="0" err="1"/>
            <a:t>Responsável</a:t>
          </a:r>
          <a:r>
            <a:rPr lang="en-US" sz="1600" dirty="0"/>
            <a:t> </a:t>
          </a:r>
          <a:r>
            <a:rPr lang="en-US" sz="1600" dirty="0" err="1"/>
            <a:t>pelos</a:t>
          </a:r>
          <a:r>
            <a:rPr lang="en-US" sz="1600" dirty="0"/>
            <a:t> Dados </a:t>
          </a:r>
          <a:r>
            <a:rPr lang="en-US" sz="1600" dirty="0" err="1"/>
            <a:t>Abertos</a:t>
          </a:r>
          <a:r>
            <a:rPr lang="en-US" sz="1600" dirty="0"/>
            <a:t> </a:t>
          </a:r>
          <a:r>
            <a:rPr lang="en-US" sz="1600" dirty="0" err="1"/>
            <a:t>nas</a:t>
          </a:r>
          <a:r>
            <a:rPr lang="en-US" sz="1600" dirty="0"/>
            <a:t> </a:t>
          </a:r>
          <a:r>
            <a:rPr lang="en-US" sz="1600" dirty="0" err="1"/>
            <a:t>Cidades</a:t>
          </a:r>
          <a:r>
            <a:rPr lang="en-US" sz="1600" dirty="0"/>
            <a:t> (OPENCO) </a:t>
          </a:r>
          <a:endParaRPr lang="en-US" sz="1600" b="1" dirty="0">
            <a:latin typeface="+mn-lt"/>
          </a:endParaRPr>
        </a:p>
      </dgm:t>
    </dgm:pt>
    <dgm:pt modelId="{4934EBF9-EDB0-434F-9FA0-A91E7D9F33E7}" type="parTrans" cxnId="{8A5E06C8-99BD-4C47-82CC-E92B0FADD5F4}">
      <dgm:prSet/>
      <dgm:spPr/>
      <dgm:t>
        <a:bodyPr/>
        <a:lstStyle/>
        <a:p>
          <a:endParaRPr lang="en-GB"/>
        </a:p>
      </dgm:t>
    </dgm:pt>
    <dgm:pt modelId="{36446BC1-EC9F-484E-A6F8-2B16950F0201}" type="sibTrans" cxnId="{8A5E06C8-99BD-4C47-82CC-E92B0FADD5F4}">
      <dgm:prSet/>
      <dgm:spPr/>
      <dgm:t>
        <a:bodyPr/>
        <a:lstStyle/>
        <a:p>
          <a:endParaRPr lang="en-GB"/>
        </a:p>
      </dgm:t>
    </dgm:pt>
    <dgm:pt modelId="{675415D9-AF6E-D749-ACC8-3414F4C1CBED}">
      <dgm:prSet custT="1"/>
      <dgm:spPr/>
      <dgm:t>
        <a:bodyPr/>
        <a:lstStyle/>
        <a:p>
          <a:r>
            <a:rPr lang="en-GB" sz="1600" dirty="0" err="1"/>
            <a:t>Desenvolver</a:t>
          </a:r>
          <a:r>
            <a:rPr lang="en-GB" sz="1600" dirty="0"/>
            <a:t> um </a:t>
          </a:r>
          <a:r>
            <a:rPr lang="en-GB" sz="1600" dirty="0" err="1"/>
            <a:t>currículo</a:t>
          </a:r>
          <a:r>
            <a:rPr lang="en-GB" sz="1600" dirty="0"/>
            <a:t> </a:t>
          </a:r>
          <a:r>
            <a:rPr lang="en-GB" sz="1600" dirty="0" err="1"/>
            <a:t>inovador</a:t>
          </a:r>
          <a:r>
            <a:rPr lang="en-GB" sz="1600" dirty="0"/>
            <a:t> para </a:t>
          </a:r>
          <a:r>
            <a:rPr lang="en-GB" sz="1600" dirty="0" err="1"/>
            <a:t>estes</a:t>
          </a:r>
          <a:r>
            <a:rPr lang="en-GB" sz="1600" dirty="0"/>
            <a:t> </a:t>
          </a:r>
          <a:r>
            <a:rPr lang="en-GB" sz="1600" dirty="0" err="1"/>
            <a:t>profissionais</a:t>
          </a:r>
          <a:r>
            <a:rPr lang="en-GB" sz="1600" dirty="0"/>
            <a:t>, </a:t>
          </a:r>
          <a:r>
            <a:rPr lang="en-GB" sz="1600" dirty="0" err="1"/>
            <a:t>fornecendo</a:t>
          </a:r>
          <a:r>
            <a:rPr lang="en-GB" sz="1600" dirty="0"/>
            <a:t> ferramentas de </a:t>
          </a:r>
          <a:r>
            <a:rPr lang="en-GB" sz="1600" dirty="0" err="1"/>
            <a:t>aprendizado</a:t>
          </a:r>
          <a:r>
            <a:rPr lang="en-GB" sz="1600" dirty="0"/>
            <a:t> </a:t>
          </a:r>
          <a:r>
            <a:rPr lang="en-GB" sz="1600" dirty="0" err="1"/>
            <a:t>inovadoras</a:t>
          </a:r>
          <a:endParaRPr lang="en-US" sz="1600" b="1" dirty="0">
            <a:latin typeface="+mn-lt"/>
          </a:endParaRPr>
        </a:p>
      </dgm:t>
    </dgm:pt>
    <dgm:pt modelId="{2706B2D0-FD6A-024E-89DF-43B30BAFFC5C}" type="parTrans" cxnId="{81D6AFB5-E792-2449-819A-3536FB6FF650}">
      <dgm:prSet/>
      <dgm:spPr/>
      <dgm:t>
        <a:bodyPr/>
        <a:lstStyle/>
        <a:p>
          <a:endParaRPr lang="en-GB"/>
        </a:p>
      </dgm:t>
    </dgm:pt>
    <dgm:pt modelId="{CF6FB024-ED22-D640-B5B9-726D10C9BB46}" type="sibTrans" cxnId="{81D6AFB5-E792-2449-819A-3536FB6FF650}">
      <dgm:prSet/>
      <dgm:spPr/>
      <dgm:t>
        <a:bodyPr/>
        <a:lstStyle/>
        <a:p>
          <a:endParaRPr lang="en-GB"/>
        </a:p>
      </dgm:t>
    </dgm:pt>
    <dgm:pt modelId="{1C195E54-B4BF-C44E-A868-4D990DE992BA}">
      <dgm:prSet custT="1"/>
      <dgm:spPr/>
      <dgm:t>
        <a:bodyPr/>
        <a:lstStyle/>
        <a:p>
          <a:r>
            <a:rPr lang="en-US" sz="1600" dirty="0" err="1"/>
            <a:t>Promover</a:t>
          </a:r>
          <a:r>
            <a:rPr lang="en-US" sz="1600" dirty="0"/>
            <a:t> </a:t>
          </a:r>
          <a:r>
            <a:rPr lang="en-US" sz="1600" dirty="0" err="1"/>
            <a:t>colaboração</a:t>
          </a:r>
          <a:r>
            <a:rPr lang="en-US" sz="1600" dirty="0"/>
            <a:t> entre </a:t>
          </a:r>
          <a:r>
            <a:rPr lang="en-US" sz="1600" dirty="0" err="1"/>
            <a:t>os</a:t>
          </a:r>
          <a:r>
            <a:rPr lang="en-US" sz="1600" dirty="0"/>
            <a:t> </a:t>
          </a:r>
          <a:r>
            <a:rPr lang="en-US" sz="1600" dirty="0" err="1"/>
            <a:t>diversos</a:t>
          </a:r>
          <a:r>
            <a:rPr lang="en-US" sz="1600" dirty="0"/>
            <a:t> </a:t>
          </a:r>
          <a:r>
            <a:rPr lang="en-US" sz="1600" dirty="0" err="1"/>
            <a:t>países</a:t>
          </a:r>
          <a:r>
            <a:rPr lang="en-US" sz="1600" dirty="0"/>
            <a:t> da Europa</a:t>
          </a:r>
          <a:endParaRPr lang="en-US" sz="1600" b="1" dirty="0">
            <a:latin typeface="+mn-lt"/>
          </a:endParaRPr>
        </a:p>
      </dgm:t>
    </dgm:pt>
    <dgm:pt modelId="{7488B092-6B95-DF48-92A7-B2401A21DD96}" type="parTrans" cxnId="{C6F1B2B3-971F-D24B-8D01-91CD934A9AF9}">
      <dgm:prSet/>
      <dgm:spPr/>
      <dgm:t>
        <a:bodyPr/>
        <a:lstStyle/>
        <a:p>
          <a:endParaRPr lang="en-GB"/>
        </a:p>
      </dgm:t>
    </dgm:pt>
    <dgm:pt modelId="{4A3BC921-E124-6A4C-B24D-CE06C1486BFB}" type="sibTrans" cxnId="{C6F1B2B3-971F-D24B-8D01-91CD934A9AF9}">
      <dgm:prSet/>
      <dgm:spPr/>
      <dgm:t>
        <a:bodyPr/>
        <a:lstStyle/>
        <a:p>
          <a:endParaRPr lang="en-GB"/>
        </a:p>
      </dgm:t>
    </dgm:pt>
    <dgm:pt modelId="{00F38814-A3BD-42A7-A5B5-ECEF60F79495}" type="pres">
      <dgm:prSet presAssocID="{04116FE1-AA58-4594-A71B-5E9D5AED083A}" presName="root" presStyleCnt="0">
        <dgm:presLayoutVars>
          <dgm:dir/>
          <dgm:resizeHandles val="exact"/>
        </dgm:presLayoutVars>
      </dgm:prSet>
      <dgm:spPr/>
    </dgm:pt>
    <dgm:pt modelId="{948DAB6F-CC99-FD49-8AEA-3E9C3C8D2D7F}" type="pres">
      <dgm:prSet presAssocID="{55077F85-C5DB-5C43-A9E1-6A6F0E722610}" presName="compNode" presStyleCnt="0"/>
      <dgm:spPr/>
    </dgm:pt>
    <dgm:pt modelId="{0C0A853E-2DE1-7548-84AA-B1C8757D8A24}" type="pres">
      <dgm:prSet presAssocID="{55077F85-C5DB-5C43-A9E1-6A6F0E722610}" presName="bgRect" presStyleLbl="bgShp" presStyleIdx="0" presStyleCnt="3"/>
      <dgm:spPr/>
    </dgm:pt>
    <dgm:pt modelId="{8BACBA42-205C-7F46-80BD-90310469DF0C}" type="pres">
      <dgm:prSet presAssocID="{55077F85-C5DB-5C43-A9E1-6A6F0E7226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ntal Health with solid fill"/>
        </a:ext>
      </dgm:extLst>
    </dgm:pt>
    <dgm:pt modelId="{4ED2B1D8-ACBE-5C48-B23F-8094426FEF85}" type="pres">
      <dgm:prSet presAssocID="{55077F85-C5DB-5C43-A9E1-6A6F0E722610}" presName="spaceRect" presStyleCnt="0"/>
      <dgm:spPr/>
    </dgm:pt>
    <dgm:pt modelId="{14EA8D90-438C-2545-9797-BC1D7081C4D6}" type="pres">
      <dgm:prSet presAssocID="{55077F85-C5DB-5C43-A9E1-6A6F0E722610}" presName="parTx" presStyleLbl="revTx" presStyleIdx="0" presStyleCnt="6" custScaleX="60313" custLinFactNeighborX="-13340">
        <dgm:presLayoutVars>
          <dgm:chMax val="0"/>
          <dgm:chPref val="0"/>
        </dgm:presLayoutVars>
      </dgm:prSet>
      <dgm:spPr/>
    </dgm:pt>
    <dgm:pt modelId="{317715A3-2957-0E40-BCC7-B907A1F19125}" type="pres">
      <dgm:prSet presAssocID="{55077F85-C5DB-5C43-A9E1-6A6F0E722610}" presName="desTx" presStyleLbl="revTx" presStyleIdx="1" presStyleCnt="6" custScaleX="131086" custLinFactNeighborX="23396">
        <dgm:presLayoutVars/>
      </dgm:prSet>
      <dgm:spPr/>
    </dgm:pt>
    <dgm:pt modelId="{F9FE61C2-23CA-1747-BCD2-C14710BEF4FC}" type="pres">
      <dgm:prSet presAssocID="{FA602BCD-D641-F947-8F1E-9E3BE8CED8E3}" presName="sibTrans" presStyleCnt="0"/>
      <dgm:spPr/>
    </dgm:pt>
    <dgm:pt modelId="{15E21B33-F196-40AD-900D-5462A2D3E6DE}" type="pres">
      <dgm:prSet presAssocID="{71627079-54FD-49CF-AF59-8FA9D59D1E22}" presName="compNode" presStyleCnt="0"/>
      <dgm:spPr/>
    </dgm:pt>
    <dgm:pt modelId="{7696E68C-BE3D-4DEC-9234-555CAA8EA080}" type="pres">
      <dgm:prSet presAssocID="{71627079-54FD-49CF-AF59-8FA9D59D1E22}" presName="bgRect" presStyleLbl="bgShp" presStyleIdx="1" presStyleCnt="3"/>
      <dgm:spPr/>
    </dgm:pt>
    <dgm:pt modelId="{9AE927E5-FC0B-490B-97D6-1EB9E01D5BCF}" type="pres">
      <dgm:prSet presAssocID="{71627079-54FD-49CF-AF59-8FA9D59D1E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5AAD1352-7029-45E1-961D-F75589184A99}" type="pres">
      <dgm:prSet presAssocID="{71627079-54FD-49CF-AF59-8FA9D59D1E22}" presName="spaceRect" presStyleCnt="0"/>
      <dgm:spPr/>
    </dgm:pt>
    <dgm:pt modelId="{658272EA-95E5-4E4D-84C1-A78925E12216}" type="pres">
      <dgm:prSet presAssocID="{71627079-54FD-49CF-AF59-8FA9D59D1E22}" presName="parTx" presStyleLbl="revTx" presStyleIdx="2" presStyleCnt="6" custScaleX="59781" custLinFactNeighborX="-13340">
        <dgm:presLayoutVars>
          <dgm:chMax val="0"/>
          <dgm:chPref val="0"/>
        </dgm:presLayoutVars>
      </dgm:prSet>
      <dgm:spPr/>
    </dgm:pt>
    <dgm:pt modelId="{D15D2EC3-3845-5B49-B6DB-B748BC4CF177}" type="pres">
      <dgm:prSet presAssocID="{71627079-54FD-49CF-AF59-8FA9D59D1E22}" presName="desTx" presStyleLbl="revTx" presStyleIdx="3" presStyleCnt="6" custScaleX="130445" custLinFactNeighborX="23396">
        <dgm:presLayoutVars/>
      </dgm:prSet>
      <dgm:spPr/>
    </dgm:pt>
    <dgm:pt modelId="{BE1D5F3E-1D50-42F3-844B-2D66CAFBD76E}" type="pres">
      <dgm:prSet presAssocID="{108CDF45-2CD8-4FE6-9309-01744FCE5E20}" presName="sibTrans" presStyleCnt="0"/>
      <dgm:spPr/>
    </dgm:pt>
    <dgm:pt modelId="{2E495593-06A0-44E7-91FD-F9305EA82E02}" type="pres">
      <dgm:prSet presAssocID="{9C4E6BF6-A716-4733-BDF0-FC579BB34808}" presName="compNode" presStyleCnt="0"/>
      <dgm:spPr/>
    </dgm:pt>
    <dgm:pt modelId="{07202FE3-FE8E-46AB-855F-3DAD46763540}" type="pres">
      <dgm:prSet presAssocID="{9C4E6BF6-A716-4733-BDF0-FC579BB34808}" presName="bgRect" presStyleLbl="bgShp" presStyleIdx="2" presStyleCnt="3"/>
      <dgm:spPr/>
    </dgm:pt>
    <dgm:pt modelId="{871754B3-7EB2-45F9-93F4-53125FD371B8}" type="pres">
      <dgm:prSet presAssocID="{9C4E6BF6-A716-4733-BDF0-FC579BB348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16BFD090-D9AE-492B-A0A4-0CB49B0C4328}" type="pres">
      <dgm:prSet presAssocID="{9C4E6BF6-A716-4733-BDF0-FC579BB34808}" presName="spaceRect" presStyleCnt="0"/>
      <dgm:spPr/>
    </dgm:pt>
    <dgm:pt modelId="{72989321-8F7E-4169-9810-126C9645A6A6}" type="pres">
      <dgm:prSet presAssocID="{9C4E6BF6-A716-4733-BDF0-FC579BB34808}" presName="parTx" presStyleLbl="revTx" presStyleIdx="4" presStyleCnt="6" custScaleX="62096" custLinFactNeighborX="-13340">
        <dgm:presLayoutVars>
          <dgm:chMax val="0"/>
          <dgm:chPref val="0"/>
        </dgm:presLayoutVars>
      </dgm:prSet>
      <dgm:spPr/>
    </dgm:pt>
    <dgm:pt modelId="{63B5B14C-BC1D-1E42-82DD-A6F5B2DE363D}" type="pres">
      <dgm:prSet presAssocID="{9C4E6BF6-A716-4733-BDF0-FC579BB34808}" presName="desTx" presStyleLbl="revTx" presStyleIdx="5" presStyleCnt="6" custScaleX="132809" custLinFactNeighborX="23396">
        <dgm:presLayoutVars/>
      </dgm:prSet>
      <dgm:spPr/>
    </dgm:pt>
  </dgm:ptLst>
  <dgm:cxnLst>
    <dgm:cxn modelId="{4AE6050D-519D-C54D-86C0-DEBAE9EBAED8}" type="presOf" srcId="{71627079-54FD-49CF-AF59-8FA9D59D1E22}" destId="{658272EA-95E5-4E4D-84C1-A78925E12216}" srcOrd="0" destOrd="0" presId="urn:microsoft.com/office/officeart/2018/2/layout/IconVerticalSolidList"/>
    <dgm:cxn modelId="{9B5E1640-B78C-AB48-91B8-13D1CA4C8B34}" type="presOf" srcId="{55077F85-C5DB-5C43-A9E1-6A6F0E722610}" destId="{14EA8D90-438C-2545-9797-BC1D7081C4D6}" srcOrd="0" destOrd="0" presId="urn:microsoft.com/office/officeart/2018/2/layout/IconVerticalSolidList"/>
    <dgm:cxn modelId="{12409D63-7811-47A9-B332-AC9FDB19EDF4}" srcId="{04116FE1-AA58-4594-A71B-5E9D5AED083A}" destId="{9C4E6BF6-A716-4733-BDF0-FC579BB34808}" srcOrd="2" destOrd="0" parTransId="{D322FD1F-DE80-4947-81FB-D1B08E41B34F}" sibTransId="{30915D6B-58FB-4C72-9787-D4B6FA08E0E6}"/>
    <dgm:cxn modelId="{181CD58E-6488-174A-A9C2-E38265A30E4A}" type="presOf" srcId="{04116FE1-AA58-4594-A71B-5E9D5AED083A}" destId="{00F38814-A3BD-42A7-A5B5-ECEF60F79495}" srcOrd="0" destOrd="0" presId="urn:microsoft.com/office/officeart/2018/2/layout/IconVerticalSolidList"/>
    <dgm:cxn modelId="{D6DCE8AE-DF1A-714B-9174-32EC6BCBC964}" type="presOf" srcId="{DFD28FDB-7D61-744E-B0BF-D5BF8FBB33FB}" destId="{63B5B14C-BC1D-1E42-82DD-A6F5B2DE363D}" srcOrd="0" destOrd="0" presId="urn:microsoft.com/office/officeart/2018/2/layout/IconVerticalSolidList"/>
    <dgm:cxn modelId="{C6F1B2B3-971F-D24B-8D01-91CD934A9AF9}" srcId="{9C4E6BF6-A716-4733-BDF0-FC579BB34808}" destId="{1C195E54-B4BF-C44E-A868-4D990DE992BA}" srcOrd="1" destOrd="0" parTransId="{7488B092-6B95-DF48-92A7-B2401A21DD96}" sibTransId="{4A3BC921-E124-6A4C-B24D-CE06C1486BFB}"/>
    <dgm:cxn modelId="{81D6AFB5-E792-2449-819A-3536FB6FF650}" srcId="{71627079-54FD-49CF-AF59-8FA9D59D1E22}" destId="{675415D9-AF6E-D749-ACC8-3414F4C1CBED}" srcOrd="0" destOrd="0" parTransId="{2706B2D0-FD6A-024E-89DF-43B30BAFFC5C}" sibTransId="{CF6FB024-ED22-D640-B5B9-726D10C9BB46}"/>
    <dgm:cxn modelId="{11EA2AB7-5347-491F-9423-0D8CE5F0EAEF}" srcId="{04116FE1-AA58-4594-A71B-5E9D5AED083A}" destId="{71627079-54FD-49CF-AF59-8FA9D59D1E22}" srcOrd="1" destOrd="0" parTransId="{D33422E7-E754-4512-81C2-E48B3A7946AF}" sibTransId="{108CDF45-2CD8-4FE6-9309-01744FCE5E20}"/>
    <dgm:cxn modelId="{95CA61B9-008C-5849-BBBE-7580FC7603EE}" srcId="{04116FE1-AA58-4594-A71B-5E9D5AED083A}" destId="{55077F85-C5DB-5C43-A9E1-6A6F0E722610}" srcOrd="0" destOrd="0" parTransId="{34DB51CA-C950-BB48-B431-8D84AF4502CA}" sibTransId="{FA602BCD-D641-F947-8F1E-9E3BE8CED8E3}"/>
    <dgm:cxn modelId="{6FE772BB-AD17-DD44-ABD1-29E25A7CB508}" type="presOf" srcId="{675415D9-AF6E-D749-ACC8-3414F4C1CBED}" destId="{D15D2EC3-3845-5B49-B6DB-B748BC4CF177}" srcOrd="0" destOrd="0" presId="urn:microsoft.com/office/officeart/2018/2/layout/IconVerticalSolidList"/>
    <dgm:cxn modelId="{FFA70AC4-456C-3342-B182-2D12E4521EA2}" type="presOf" srcId="{1C195E54-B4BF-C44E-A868-4D990DE992BA}" destId="{63B5B14C-BC1D-1E42-82DD-A6F5B2DE363D}" srcOrd="0" destOrd="1" presId="urn:microsoft.com/office/officeart/2018/2/layout/IconVerticalSolidList"/>
    <dgm:cxn modelId="{E8BDF0C6-7509-2A45-83B9-A5FBAA25ECE0}" type="presOf" srcId="{619E9CEC-CA04-DA4B-A7A9-F0D65205941B}" destId="{317715A3-2957-0E40-BCC7-B907A1F19125}" srcOrd="0" destOrd="0" presId="urn:microsoft.com/office/officeart/2018/2/layout/IconVerticalSolidList"/>
    <dgm:cxn modelId="{8A5E06C8-99BD-4C47-82CC-E92B0FADD5F4}" srcId="{55077F85-C5DB-5C43-A9E1-6A6F0E722610}" destId="{619E9CEC-CA04-DA4B-A7A9-F0D65205941B}" srcOrd="0" destOrd="0" parTransId="{4934EBF9-EDB0-434F-9FA0-A91E7D9F33E7}" sibTransId="{36446BC1-EC9F-484E-A6F8-2B16950F0201}"/>
    <dgm:cxn modelId="{6CCAB9ED-D035-A948-AE54-B2CDC1DF0A41}" srcId="{9C4E6BF6-A716-4733-BDF0-FC579BB34808}" destId="{DFD28FDB-7D61-744E-B0BF-D5BF8FBB33FB}" srcOrd="0" destOrd="0" parTransId="{1FA12095-A7CF-3F4A-9CC1-C8B52F3D0B9C}" sibTransId="{F7B2D026-6F9F-374D-A638-843F6729320C}"/>
    <dgm:cxn modelId="{B9B742F2-D766-1248-A40F-BB32B0550E75}" type="presOf" srcId="{9C4E6BF6-A716-4733-BDF0-FC579BB34808}" destId="{72989321-8F7E-4169-9810-126C9645A6A6}" srcOrd="0" destOrd="0" presId="urn:microsoft.com/office/officeart/2018/2/layout/IconVerticalSolidList"/>
    <dgm:cxn modelId="{A7E31BD9-4006-1547-9E0A-57AEC081DD9A}" type="presParOf" srcId="{00F38814-A3BD-42A7-A5B5-ECEF60F79495}" destId="{948DAB6F-CC99-FD49-8AEA-3E9C3C8D2D7F}" srcOrd="0" destOrd="0" presId="urn:microsoft.com/office/officeart/2018/2/layout/IconVerticalSolidList"/>
    <dgm:cxn modelId="{C2AF0377-3054-FC41-B698-F567485738F3}" type="presParOf" srcId="{948DAB6F-CC99-FD49-8AEA-3E9C3C8D2D7F}" destId="{0C0A853E-2DE1-7548-84AA-B1C8757D8A24}" srcOrd="0" destOrd="0" presId="urn:microsoft.com/office/officeart/2018/2/layout/IconVerticalSolidList"/>
    <dgm:cxn modelId="{B4DF827F-5E53-124C-9A49-178742333EC8}" type="presParOf" srcId="{948DAB6F-CC99-FD49-8AEA-3E9C3C8D2D7F}" destId="{8BACBA42-205C-7F46-80BD-90310469DF0C}" srcOrd="1" destOrd="0" presId="urn:microsoft.com/office/officeart/2018/2/layout/IconVerticalSolidList"/>
    <dgm:cxn modelId="{5130B4DD-5C8E-0443-B75C-4C3630040629}" type="presParOf" srcId="{948DAB6F-CC99-FD49-8AEA-3E9C3C8D2D7F}" destId="{4ED2B1D8-ACBE-5C48-B23F-8094426FEF85}" srcOrd="2" destOrd="0" presId="urn:microsoft.com/office/officeart/2018/2/layout/IconVerticalSolidList"/>
    <dgm:cxn modelId="{00A1BED1-5572-8947-BD1D-AC72E3EE203E}" type="presParOf" srcId="{948DAB6F-CC99-FD49-8AEA-3E9C3C8D2D7F}" destId="{14EA8D90-438C-2545-9797-BC1D7081C4D6}" srcOrd="3" destOrd="0" presId="urn:microsoft.com/office/officeart/2018/2/layout/IconVerticalSolidList"/>
    <dgm:cxn modelId="{1FAC5B1B-A482-A041-9E2E-0E798E914461}" type="presParOf" srcId="{948DAB6F-CC99-FD49-8AEA-3E9C3C8D2D7F}" destId="{317715A3-2957-0E40-BCC7-B907A1F19125}" srcOrd="4" destOrd="0" presId="urn:microsoft.com/office/officeart/2018/2/layout/IconVerticalSolidList"/>
    <dgm:cxn modelId="{270B3E35-419A-1E46-95CD-84EBB58505A8}" type="presParOf" srcId="{00F38814-A3BD-42A7-A5B5-ECEF60F79495}" destId="{F9FE61C2-23CA-1747-BCD2-C14710BEF4FC}" srcOrd="1" destOrd="0" presId="urn:microsoft.com/office/officeart/2018/2/layout/IconVerticalSolidList"/>
    <dgm:cxn modelId="{3BD24819-1EFC-4D4C-B27D-2164AAE46E85}" type="presParOf" srcId="{00F38814-A3BD-42A7-A5B5-ECEF60F79495}" destId="{15E21B33-F196-40AD-900D-5462A2D3E6DE}" srcOrd="2" destOrd="0" presId="urn:microsoft.com/office/officeart/2018/2/layout/IconVerticalSolidList"/>
    <dgm:cxn modelId="{D20D8C80-C8D0-DF47-8BC3-65357B72D799}" type="presParOf" srcId="{15E21B33-F196-40AD-900D-5462A2D3E6DE}" destId="{7696E68C-BE3D-4DEC-9234-555CAA8EA080}" srcOrd="0" destOrd="0" presId="urn:microsoft.com/office/officeart/2018/2/layout/IconVerticalSolidList"/>
    <dgm:cxn modelId="{2D52E1D5-CD27-1544-BCEA-9FED286CAB41}" type="presParOf" srcId="{15E21B33-F196-40AD-900D-5462A2D3E6DE}" destId="{9AE927E5-FC0B-490B-97D6-1EB9E01D5BCF}" srcOrd="1" destOrd="0" presId="urn:microsoft.com/office/officeart/2018/2/layout/IconVerticalSolidList"/>
    <dgm:cxn modelId="{5319B228-E219-464B-B483-3AAD921A7682}" type="presParOf" srcId="{15E21B33-F196-40AD-900D-5462A2D3E6DE}" destId="{5AAD1352-7029-45E1-961D-F75589184A99}" srcOrd="2" destOrd="0" presId="urn:microsoft.com/office/officeart/2018/2/layout/IconVerticalSolidList"/>
    <dgm:cxn modelId="{51785C8A-D992-684F-B353-FEDDB7CD52AC}" type="presParOf" srcId="{15E21B33-F196-40AD-900D-5462A2D3E6DE}" destId="{658272EA-95E5-4E4D-84C1-A78925E12216}" srcOrd="3" destOrd="0" presId="urn:microsoft.com/office/officeart/2018/2/layout/IconVerticalSolidList"/>
    <dgm:cxn modelId="{ACB07A73-57F2-5E4F-8B4C-54A89B9ECD4F}" type="presParOf" srcId="{15E21B33-F196-40AD-900D-5462A2D3E6DE}" destId="{D15D2EC3-3845-5B49-B6DB-B748BC4CF177}" srcOrd="4" destOrd="0" presId="urn:microsoft.com/office/officeart/2018/2/layout/IconVerticalSolidList"/>
    <dgm:cxn modelId="{762BE9C4-668F-4046-8D32-6A3DA5F1CCCE}" type="presParOf" srcId="{00F38814-A3BD-42A7-A5B5-ECEF60F79495}" destId="{BE1D5F3E-1D50-42F3-844B-2D66CAFBD76E}" srcOrd="3" destOrd="0" presId="urn:microsoft.com/office/officeart/2018/2/layout/IconVerticalSolidList"/>
    <dgm:cxn modelId="{7473469A-AB8E-A94C-AD61-DAFA2CAE4C52}" type="presParOf" srcId="{00F38814-A3BD-42A7-A5B5-ECEF60F79495}" destId="{2E495593-06A0-44E7-91FD-F9305EA82E02}" srcOrd="4" destOrd="0" presId="urn:microsoft.com/office/officeart/2018/2/layout/IconVerticalSolidList"/>
    <dgm:cxn modelId="{50634429-CD51-084A-B841-00A6F94ABBB8}" type="presParOf" srcId="{2E495593-06A0-44E7-91FD-F9305EA82E02}" destId="{07202FE3-FE8E-46AB-855F-3DAD46763540}" srcOrd="0" destOrd="0" presId="urn:microsoft.com/office/officeart/2018/2/layout/IconVerticalSolidList"/>
    <dgm:cxn modelId="{EECCBCDA-AF62-6A4F-9F8B-811DFCD1CE51}" type="presParOf" srcId="{2E495593-06A0-44E7-91FD-F9305EA82E02}" destId="{871754B3-7EB2-45F9-93F4-53125FD371B8}" srcOrd="1" destOrd="0" presId="urn:microsoft.com/office/officeart/2018/2/layout/IconVerticalSolidList"/>
    <dgm:cxn modelId="{E2C086E8-A840-5445-856D-EE6427D9EFA8}" type="presParOf" srcId="{2E495593-06A0-44E7-91FD-F9305EA82E02}" destId="{16BFD090-D9AE-492B-A0A4-0CB49B0C4328}" srcOrd="2" destOrd="0" presId="urn:microsoft.com/office/officeart/2018/2/layout/IconVerticalSolidList"/>
    <dgm:cxn modelId="{D41513A4-4A0A-D04C-8B6B-83B3D05939BD}" type="presParOf" srcId="{2E495593-06A0-44E7-91FD-F9305EA82E02}" destId="{72989321-8F7E-4169-9810-126C9645A6A6}" srcOrd="3" destOrd="0" presId="urn:microsoft.com/office/officeart/2018/2/layout/IconVerticalSolidList"/>
    <dgm:cxn modelId="{8FA9C053-8610-3F42-9EAE-B9DB8B7968C3}" type="presParOf" srcId="{2E495593-06A0-44E7-91FD-F9305EA82E02}" destId="{63B5B14C-BC1D-1E42-82DD-A6F5B2DE363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2651E-4DB6-6D45-87A5-7402CAAF35B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B27B1F3-158F-5C42-950C-7C36D35D1CF6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dirty="0"/>
            <a:t>Fases:</a:t>
          </a:r>
          <a:endParaRPr lang="en-PT" dirty="0"/>
        </a:p>
      </dgm:t>
    </dgm:pt>
    <dgm:pt modelId="{D2F1C805-8524-D145-A2EC-52833DA7C9AC}" type="parTrans" cxnId="{D9481C3F-C590-4945-909F-3E93340AED87}">
      <dgm:prSet/>
      <dgm:spPr/>
      <dgm:t>
        <a:bodyPr/>
        <a:lstStyle/>
        <a:p>
          <a:endParaRPr lang="en-GB"/>
        </a:p>
      </dgm:t>
    </dgm:pt>
    <dgm:pt modelId="{802059EA-D9C5-4C4E-8554-2AE04B6F272B}" type="sibTrans" cxnId="{D9481C3F-C590-4945-909F-3E93340AED87}">
      <dgm:prSet/>
      <dgm:spPr/>
      <dgm:t>
        <a:bodyPr/>
        <a:lstStyle/>
        <a:p>
          <a:endParaRPr lang="en-GB"/>
        </a:p>
      </dgm:t>
    </dgm:pt>
    <dgm:pt modelId="{49A39ABA-C925-1040-B947-FD31EA0DA636}">
      <dgm:prSet/>
      <dgm:spPr/>
      <dgm:t>
        <a:bodyPr/>
        <a:lstStyle/>
        <a:p>
          <a:r>
            <a:rPr lang="pt-PT" dirty="0"/>
            <a:t>Fase 1 - 6 módulos introdutórios + 1 trabalho prático opcional (substitui uma falha em um módulo)</a:t>
          </a:r>
          <a:endParaRPr lang="en-PT" dirty="0"/>
        </a:p>
      </dgm:t>
    </dgm:pt>
    <dgm:pt modelId="{EBE97E28-50D3-8048-821E-A393808F24D0}" type="parTrans" cxnId="{B5B75303-A7CA-2240-B5A1-93EB7631BF61}">
      <dgm:prSet/>
      <dgm:spPr/>
      <dgm:t>
        <a:bodyPr/>
        <a:lstStyle/>
        <a:p>
          <a:endParaRPr lang="en-GB"/>
        </a:p>
      </dgm:t>
    </dgm:pt>
    <dgm:pt modelId="{8B439AD7-E128-9548-97FE-2BF5C28D013F}" type="sibTrans" cxnId="{B5B75303-A7CA-2240-B5A1-93EB7631BF61}">
      <dgm:prSet/>
      <dgm:spPr/>
      <dgm:t>
        <a:bodyPr/>
        <a:lstStyle/>
        <a:p>
          <a:endParaRPr lang="en-GB"/>
        </a:p>
      </dgm:t>
    </dgm:pt>
    <dgm:pt modelId="{59F991B7-271B-9E44-A1F9-34FDE61D5C77}">
      <dgm:prSet/>
      <dgm:spPr/>
      <dgm:t>
        <a:bodyPr/>
        <a:lstStyle/>
        <a:p>
          <a:r>
            <a:rPr lang="pt-PT" dirty="0"/>
            <a:t>Fase 2 - 6 módulos obrigatórios + 1 trabalho prático opcional (substitui uma falha em um módulo)</a:t>
          </a:r>
          <a:endParaRPr lang="en-PT" dirty="0"/>
        </a:p>
      </dgm:t>
    </dgm:pt>
    <dgm:pt modelId="{91E89B4A-5FFD-8E4F-9DC2-1AF9678DB821}" type="parTrans" cxnId="{E5AADB59-EA18-9349-B2CE-C222FF0F1EA9}">
      <dgm:prSet/>
      <dgm:spPr/>
      <dgm:t>
        <a:bodyPr/>
        <a:lstStyle/>
        <a:p>
          <a:endParaRPr lang="en-GB"/>
        </a:p>
      </dgm:t>
    </dgm:pt>
    <dgm:pt modelId="{2D774D6A-3C92-734B-A88A-4F1F15F46522}" type="sibTrans" cxnId="{E5AADB59-EA18-9349-B2CE-C222FF0F1EA9}">
      <dgm:prSet/>
      <dgm:spPr/>
      <dgm:t>
        <a:bodyPr/>
        <a:lstStyle/>
        <a:p>
          <a:endParaRPr lang="en-GB"/>
        </a:p>
      </dgm:t>
    </dgm:pt>
    <dgm:pt modelId="{0A2D25E9-BF74-D544-B46B-6234E02A540B}">
      <dgm:prSet/>
      <dgm:spPr/>
      <dgm:t>
        <a:bodyPr/>
        <a:lstStyle/>
        <a:p>
          <a:r>
            <a:rPr lang="pt-PT" dirty="0"/>
            <a:t>Fase 3 - 8 módulos eletivos (seleção de 3 dos 8 módulos disponibilizados) </a:t>
          </a:r>
          <a:r>
            <a:rPr lang="pt-PT" dirty="0">
              <a:sym typeface="Wingdings" pitchFamily="2" charset="2"/>
            </a:rPr>
            <a:t> CRISIS Self </a:t>
          </a:r>
          <a:r>
            <a:rPr lang="pt-PT" dirty="0" err="1">
              <a:sym typeface="Wingdings" pitchFamily="2" charset="2"/>
            </a:rPr>
            <a:t>Asessment</a:t>
          </a:r>
          <a:r>
            <a:rPr lang="pt-PT" dirty="0">
              <a:sym typeface="Wingdings" pitchFamily="2" charset="2"/>
            </a:rPr>
            <a:t> </a:t>
          </a:r>
          <a:r>
            <a:rPr lang="pt-PT" dirty="0" err="1">
              <a:sym typeface="Wingdings" pitchFamily="2" charset="2"/>
            </a:rPr>
            <a:t>Tool</a:t>
          </a:r>
          <a:endParaRPr lang="en-PT" dirty="0"/>
        </a:p>
      </dgm:t>
    </dgm:pt>
    <dgm:pt modelId="{BC05700D-86D8-D94C-B320-9FC74FC7B96C}" type="parTrans" cxnId="{BB4AA7D0-F31C-0049-BA91-77DCBA235655}">
      <dgm:prSet/>
      <dgm:spPr/>
      <dgm:t>
        <a:bodyPr/>
        <a:lstStyle/>
        <a:p>
          <a:endParaRPr lang="en-GB"/>
        </a:p>
      </dgm:t>
    </dgm:pt>
    <dgm:pt modelId="{6D33105F-78AF-D349-90A1-D1A68353A506}" type="sibTrans" cxnId="{BB4AA7D0-F31C-0049-BA91-77DCBA235655}">
      <dgm:prSet/>
      <dgm:spPr/>
      <dgm:t>
        <a:bodyPr/>
        <a:lstStyle/>
        <a:p>
          <a:endParaRPr lang="en-GB"/>
        </a:p>
      </dgm:t>
    </dgm:pt>
    <dgm:pt modelId="{FB4A07EE-69F4-D946-8ACF-410B3FF0DB86}">
      <dgm:prSet/>
      <dgm:spPr/>
      <dgm:t>
        <a:bodyPr/>
        <a:lstStyle/>
        <a:p>
          <a:r>
            <a:rPr lang="pt-PT" dirty="0"/>
            <a:t>Fase 4 - Trabalho Prático (substitui a reprovação em três módulos).</a:t>
          </a:r>
          <a:endParaRPr lang="en-PT" dirty="0"/>
        </a:p>
      </dgm:t>
    </dgm:pt>
    <dgm:pt modelId="{A84C6970-4FB0-6244-9D2C-66A5669860FF}" type="parTrans" cxnId="{7361B24B-71E5-4F46-897F-0B68946ADA3A}">
      <dgm:prSet/>
      <dgm:spPr/>
      <dgm:t>
        <a:bodyPr/>
        <a:lstStyle/>
        <a:p>
          <a:endParaRPr lang="en-GB"/>
        </a:p>
      </dgm:t>
    </dgm:pt>
    <dgm:pt modelId="{75CF84FC-F411-6C42-87C7-4B6432B14FDC}" type="sibTrans" cxnId="{7361B24B-71E5-4F46-897F-0B68946ADA3A}">
      <dgm:prSet/>
      <dgm:spPr/>
      <dgm:t>
        <a:bodyPr/>
        <a:lstStyle/>
        <a:p>
          <a:endParaRPr lang="en-GB"/>
        </a:p>
      </dgm:t>
    </dgm:pt>
    <dgm:pt modelId="{9D756860-37D6-D143-9A0F-CEEAC150721F}">
      <dgm:prSet/>
      <dgm:spPr/>
      <dgm:t>
        <a:bodyPr/>
        <a:lstStyle/>
        <a:p>
          <a:r>
            <a:rPr lang="pt-PT" dirty="0"/>
            <a:t>Avaliação: </a:t>
          </a:r>
          <a:endParaRPr lang="en-PT" dirty="0"/>
        </a:p>
      </dgm:t>
    </dgm:pt>
    <dgm:pt modelId="{25280F12-9EA1-6346-86F2-F914492D1E2B}" type="parTrans" cxnId="{79035088-D489-3C4C-90A9-B07BC9842B09}">
      <dgm:prSet/>
      <dgm:spPr/>
      <dgm:t>
        <a:bodyPr/>
        <a:lstStyle/>
        <a:p>
          <a:endParaRPr lang="en-GB"/>
        </a:p>
      </dgm:t>
    </dgm:pt>
    <dgm:pt modelId="{7A5964A0-257E-6246-8876-999038C0714F}" type="sibTrans" cxnId="{79035088-D489-3C4C-90A9-B07BC9842B09}">
      <dgm:prSet/>
      <dgm:spPr/>
      <dgm:t>
        <a:bodyPr/>
        <a:lstStyle/>
        <a:p>
          <a:endParaRPr lang="en-GB"/>
        </a:p>
      </dgm:t>
    </dgm:pt>
    <dgm:pt modelId="{14AF1319-3F21-404E-A19D-61829734251C}">
      <dgm:prSet/>
      <dgm:spPr/>
      <dgm:t>
        <a:bodyPr/>
        <a:lstStyle/>
        <a:p>
          <a:r>
            <a:rPr lang="pt-PT" dirty="0"/>
            <a:t>Avaliação consistiu em 8 questões de múltipla escolha (</a:t>
          </a:r>
          <a:r>
            <a:rPr lang="pt-PT" dirty="0" err="1"/>
            <a:t>MCQs</a:t>
          </a:r>
          <a:r>
            <a:rPr lang="pt-PT" dirty="0"/>
            <a:t>), selecionadas aleatoriamente de um grupo de 15 </a:t>
          </a:r>
          <a:r>
            <a:rPr lang="pt-PT" dirty="0" err="1"/>
            <a:t>MCQs</a:t>
          </a:r>
          <a:r>
            <a:rPr lang="pt-PT" dirty="0"/>
            <a:t>. </a:t>
          </a:r>
          <a:endParaRPr lang="en-PT" dirty="0"/>
        </a:p>
      </dgm:t>
    </dgm:pt>
    <dgm:pt modelId="{83728AC1-62E3-9146-A5F3-89999BA5D82D}" type="parTrans" cxnId="{2D8A27E3-FEDA-374B-8B69-64B05AD9B5FE}">
      <dgm:prSet/>
      <dgm:spPr/>
      <dgm:t>
        <a:bodyPr/>
        <a:lstStyle/>
        <a:p>
          <a:endParaRPr lang="en-GB"/>
        </a:p>
      </dgm:t>
    </dgm:pt>
    <dgm:pt modelId="{C7E8670E-3682-B949-B473-C4D52FA4A9ED}" type="sibTrans" cxnId="{2D8A27E3-FEDA-374B-8B69-64B05AD9B5FE}">
      <dgm:prSet/>
      <dgm:spPr/>
      <dgm:t>
        <a:bodyPr/>
        <a:lstStyle/>
        <a:p>
          <a:endParaRPr lang="en-GB"/>
        </a:p>
      </dgm:t>
    </dgm:pt>
    <dgm:pt modelId="{EBCD4C60-9BCF-F14C-BB81-4BBF0F4BCD70}">
      <dgm:prSet/>
      <dgm:spPr/>
      <dgm:t>
        <a:bodyPr/>
        <a:lstStyle/>
        <a:p>
          <a:r>
            <a:rPr lang="pt-PT"/>
            <a:t>Sessões online:</a:t>
          </a:r>
          <a:endParaRPr lang="en-PT"/>
        </a:p>
      </dgm:t>
    </dgm:pt>
    <dgm:pt modelId="{699657D4-15A6-F745-B43B-BF1C21D90A68}" type="parTrans" cxnId="{2DAA5E38-CA45-BA4C-8748-4378E4D5AE4A}">
      <dgm:prSet/>
      <dgm:spPr/>
      <dgm:t>
        <a:bodyPr/>
        <a:lstStyle/>
        <a:p>
          <a:endParaRPr lang="en-GB"/>
        </a:p>
      </dgm:t>
    </dgm:pt>
    <dgm:pt modelId="{9D4E59C3-A110-9649-A7C2-55FE6905AB43}" type="sibTrans" cxnId="{2DAA5E38-CA45-BA4C-8748-4378E4D5AE4A}">
      <dgm:prSet/>
      <dgm:spPr/>
      <dgm:t>
        <a:bodyPr/>
        <a:lstStyle/>
        <a:p>
          <a:endParaRPr lang="en-GB"/>
        </a:p>
      </dgm:t>
    </dgm:pt>
    <dgm:pt modelId="{7107B4BD-FECF-F742-AB84-C3FD8361B15A}">
      <dgm:prSet/>
      <dgm:spPr/>
      <dgm:t>
        <a:bodyPr/>
        <a:lstStyle/>
        <a:p>
          <a:r>
            <a:rPr lang="pt-PT" dirty="0"/>
            <a:t>Tivemos sessões online semanais de acompanhamento</a:t>
          </a:r>
          <a:endParaRPr lang="en-PT" dirty="0"/>
        </a:p>
      </dgm:t>
    </dgm:pt>
    <dgm:pt modelId="{B706629E-FF12-D842-BF92-463823ECAB02}" type="parTrans" cxnId="{E4AA78FA-3F8C-304F-8761-1228123082D8}">
      <dgm:prSet/>
      <dgm:spPr/>
      <dgm:t>
        <a:bodyPr/>
        <a:lstStyle/>
        <a:p>
          <a:endParaRPr lang="en-GB"/>
        </a:p>
      </dgm:t>
    </dgm:pt>
    <dgm:pt modelId="{DAF022BA-E6A9-4D43-BF28-D96EBFA7888D}" type="sibTrans" cxnId="{E4AA78FA-3F8C-304F-8761-1228123082D8}">
      <dgm:prSet/>
      <dgm:spPr/>
      <dgm:t>
        <a:bodyPr/>
        <a:lstStyle/>
        <a:p>
          <a:endParaRPr lang="en-GB"/>
        </a:p>
      </dgm:t>
    </dgm:pt>
    <dgm:pt modelId="{706AFD6F-CF23-4ED5-9122-4A1B7F379A7F}">
      <dgm:prSet/>
      <dgm:spPr/>
      <dgm:t>
        <a:bodyPr/>
        <a:lstStyle/>
        <a:p>
          <a:r>
            <a:rPr lang="pt-PT" dirty="0"/>
            <a:t>A conclusão de um módulo implicou responder corretamente pelo menos 5 das 8 perguntas. (Taxa de sucesso igual ou superior a 62,5% no teste de avaliação).</a:t>
          </a:r>
          <a:endParaRPr lang="en-PT" dirty="0"/>
        </a:p>
      </dgm:t>
    </dgm:pt>
    <dgm:pt modelId="{67CB7F09-50C0-4699-ACE7-4C68F1C8BBBD}" type="parTrans" cxnId="{4354CBE9-8E71-43B9-B4F1-AF763B20FFD2}">
      <dgm:prSet/>
      <dgm:spPr/>
      <dgm:t>
        <a:bodyPr/>
        <a:lstStyle/>
        <a:p>
          <a:endParaRPr lang="pt-PT"/>
        </a:p>
      </dgm:t>
    </dgm:pt>
    <dgm:pt modelId="{4A650CF3-BD47-46C1-91E3-5568F2772815}" type="sibTrans" cxnId="{4354CBE9-8E71-43B9-B4F1-AF763B20FFD2}">
      <dgm:prSet/>
      <dgm:spPr/>
      <dgm:t>
        <a:bodyPr/>
        <a:lstStyle/>
        <a:p>
          <a:endParaRPr lang="pt-PT"/>
        </a:p>
      </dgm:t>
    </dgm:pt>
    <dgm:pt modelId="{76FEAEA1-BF5E-6B4E-B934-88A915C50887}" type="pres">
      <dgm:prSet presAssocID="{4A42651E-4DB6-6D45-87A5-7402CAAF35B1}" presName="linear" presStyleCnt="0">
        <dgm:presLayoutVars>
          <dgm:animLvl val="lvl"/>
          <dgm:resizeHandles val="exact"/>
        </dgm:presLayoutVars>
      </dgm:prSet>
      <dgm:spPr/>
    </dgm:pt>
    <dgm:pt modelId="{C1D8E925-938C-8B49-98C4-CF8ADFE2E7AC}" type="pres">
      <dgm:prSet presAssocID="{7B27B1F3-158F-5C42-950C-7C36D35D1C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392067-6FEF-2247-B6AC-B40D43DBFB73}" type="pres">
      <dgm:prSet presAssocID="{7B27B1F3-158F-5C42-950C-7C36D35D1CF6}" presName="childText" presStyleLbl="revTx" presStyleIdx="0" presStyleCnt="3">
        <dgm:presLayoutVars>
          <dgm:bulletEnabled val="1"/>
        </dgm:presLayoutVars>
      </dgm:prSet>
      <dgm:spPr/>
    </dgm:pt>
    <dgm:pt modelId="{83B2DC14-79BC-BE48-A91E-58EC523EB3FC}" type="pres">
      <dgm:prSet presAssocID="{9D756860-37D6-D143-9A0F-CEEAC15072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EFCA1C-EDD6-0448-8935-585C246FFF6B}" type="pres">
      <dgm:prSet presAssocID="{9D756860-37D6-D143-9A0F-CEEAC150721F}" presName="childText" presStyleLbl="revTx" presStyleIdx="1" presStyleCnt="3">
        <dgm:presLayoutVars>
          <dgm:bulletEnabled val="1"/>
        </dgm:presLayoutVars>
      </dgm:prSet>
      <dgm:spPr/>
    </dgm:pt>
    <dgm:pt modelId="{D5AA0F20-0924-6249-A119-CA02C86199D1}" type="pres">
      <dgm:prSet presAssocID="{EBCD4C60-9BCF-F14C-BB81-4BBF0F4BCD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2897275-12A0-7343-9317-697150FC042C}" type="pres">
      <dgm:prSet presAssocID="{EBCD4C60-9BCF-F14C-BB81-4BBF0F4BCD7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5B75303-A7CA-2240-B5A1-93EB7631BF61}" srcId="{7B27B1F3-158F-5C42-950C-7C36D35D1CF6}" destId="{49A39ABA-C925-1040-B947-FD31EA0DA636}" srcOrd="0" destOrd="0" parTransId="{EBE97E28-50D3-8048-821E-A393808F24D0}" sibTransId="{8B439AD7-E128-9548-97FE-2BF5C28D013F}"/>
    <dgm:cxn modelId="{B7328E07-88A0-924D-986F-89766883D801}" type="presOf" srcId="{7B27B1F3-158F-5C42-950C-7C36D35D1CF6}" destId="{C1D8E925-938C-8B49-98C4-CF8ADFE2E7AC}" srcOrd="0" destOrd="0" presId="urn:microsoft.com/office/officeart/2005/8/layout/vList2"/>
    <dgm:cxn modelId="{27FB8617-7DF4-6744-9E5D-9710F2D7A406}" type="presOf" srcId="{0A2D25E9-BF74-D544-B46B-6234E02A540B}" destId="{47392067-6FEF-2247-B6AC-B40D43DBFB73}" srcOrd="0" destOrd="2" presId="urn:microsoft.com/office/officeart/2005/8/layout/vList2"/>
    <dgm:cxn modelId="{E5C47029-A5D6-0344-9E4E-A6CAC7E082CB}" type="presOf" srcId="{4A42651E-4DB6-6D45-87A5-7402CAAF35B1}" destId="{76FEAEA1-BF5E-6B4E-B934-88A915C50887}" srcOrd="0" destOrd="0" presId="urn:microsoft.com/office/officeart/2005/8/layout/vList2"/>
    <dgm:cxn modelId="{2DAA5E38-CA45-BA4C-8748-4378E4D5AE4A}" srcId="{4A42651E-4DB6-6D45-87A5-7402CAAF35B1}" destId="{EBCD4C60-9BCF-F14C-BB81-4BBF0F4BCD70}" srcOrd="2" destOrd="0" parTransId="{699657D4-15A6-F745-B43B-BF1C21D90A68}" sibTransId="{9D4E59C3-A110-9649-A7C2-55FE6905AB43}"/>
    <dgm:cxn modelId="{D9481C3F-C590-4945-909F-3E93340AED87}" srcId="{4A42651E-4DB6-6D45-87A5-7402CAAF35B1}" destId="{7B27B1F3-158F-5C42-950C-7C36D35D1CF6}" srcOrd="0" destOrd="0" parTransId="{D2F1C805-8524-D145-A2EC-52833DA7C9AC}" sibTransId="{802059EA-D9C5-4C4E-8554-2AE04B6F272B}"/>
    <dgm:cxn modelId="{7361B24B-71E5-4F46-897F-0B68946ADA3A}" srcId="{7B27B1F3-158F-5C42-950C-7C36D35D1CF6}" destId="{FB4A07EE-69F4-D946-8ACF-410B3FF0DB86}" srcOrd="3" destOrd="0" parTransId="{A84C6970-4FB0-6244-9D2C-66A5669860FF}" sibTransId="{75CF84FC-F411-6C42-87C7-4B6432B14FDC}"/>
    <dgm:cxn modelId="{E5AADB59-EA18-9349-B2CE-C222FF0F1EA9}" srcId="{7B27B1F3-158F-5C42-950C-7C36D35D1CF6}" destId="{59F991B7-271B-9E44-A1F9-34FDE61D5C77}" srcOrd="1" destOrd="0" parTransId="{91E89B4A-5FFD-8E4F-9DC2-1AF9678DB821}" sibTransId="{2D774D6A-3C92-734B-A88A-4F1F15F46522}"/>
    <dgm:cxn modelId="{8009C874-E1FE-4392-91DB-D81907ABCD08}" type="presOf" srcId="{706AFD6F-CF23-4ED5-9122-4A1B7F379A7F}" destId="{A4EFCA1C-EDD6-0448-8935-585C246FFF6B}" srcOrd="0" destOrd="1" presId="urn:microsoft.com/office/officeart/2005/8/layout/vList2"/>
    <dgm:cxn modelId="{6D366F77-B483-C449-A30F-BD6B17BF24A2}" type="presOf" srcId="{49A39ABA-C925-1040-B947-FD31EA0DA636}" destId="{47392067-6FEF-2247-B6AC-B40D43DBFB73}" srcOrd="0" destOrd="0" presId="urn:microsoft.com/office/officeart/2005/8/layout/vList2"/>
    <dgm:cxn modelId="{23C5207C-903A-0B44-935E-21FCFED73654}" type="presOf" srcId="{EBCD4C60-9BCF-F14C-BB81-4BBF0F4BCD70}" destId="{D5AA0F20-0924-6249-A119-CA02C86199D1}" srcOrd="0" destOrd="0" presId="urn:microsoft.com/office/officeart/2005/8/layout/vList2"/>
    <dgm:cxn modelId="{79035088-D489-3C4C-90A9-B07BC9842B09}" srcId="{4A42651E-4DB6-6D45-87A5-7402CAAF35B1}" destId="{9D756860-37D6-D143-9A0F-CEEAC150721F}" srcOrd="1" destOrd="0" parTransId="{25280F12-9EA1-6346-86F2-F914492D1E2B}" sibTransId="{7A5964A0-257E-6246-8876-999038C0714F}"/>
    <dgm:cxn modelId="{DB77CDC0-3AA8-704A-AA9D-DBA5E1F1311A}" type="presOf" srcId="{FB4A07EE-69F4-D946-8ACF-410B3FF0DB86}" destId="{47392067-6FEF-2247-B6AC-B40D43DBFB73}" srcOrd="0" destOrd="3" presId="urn:microsoft.com/office/officeart/2005/8/layout/vList2"/>
    <dgm:cxn modelId="{87CCB7CB-1614-7241-BC22-16848291CAA4}" type="presOf" srcId="{59F991B7-271B-9E44-A1F9-34FDE61D5C77}" destId="{47392067-6FEF-2247-B6AC-B40D43DBFB73}" srcOrd="0" destOrd="1" presId="urn:microsoft.com/office/officeart/2005/8/layout/vList2"/>
    <dgm:cxn modelId="{BB4AA7D0-F31C-0049-BA91-77DCBA235655}" srcId="{7B27B1F3-158F-5C42-950C-7C36D35D1CF6}" destId="{0A2D25E9-BF74-D544-B46B-6234E02A540B}" srcOrd="2" destOrd="0" parTransId="{BC05700D-86D8-D94C-B320-9FC74FC7B96C}" sibTransId="{6D33105F-78AF-D349-90A1-D1A68353A506}"/>
    <dgm:cxn modelId="{B225D0D1-DD57-C14E-8F31-E44657D4CE57}" type="presOf" srcId="{14AF1319-3F21-404E-A19D-61829734251C}" destId="{A4EFCA1C-EDD6-0448-8935-585C246FFF6B}" srcOrd="0" destOrd="0" presId="urn:microsoft.com/office/officeart/2005/8/layout/vList2"/>
    <dgm:cxn modelId="{80B651D8-2198-464A-8A15-AAC915330DD1}" type="presOf" srcId="{9D756860-37D6-D143-9A0F-CEEAC150721F}" destId="{83B2DC14-79BC-BE48-A91E-58EC523EB3FC}" srcOrd="0" destOrd="0" presId="urn:microsoft.com/office/officeart/2005/8/layout/vList2"/>
    <dgm:cxn modelId="{2D8A27E3-FEDA-374B-8B69-64B05AD9B5FE}" srcId="{9D756860-37D6-D143-9A0F-CEEAC150721F}" destId="{14AF1319-3F21-404E-A19D-61829734251C}" srcOrd="0" destOrd="0" parTransId="{83728AC1-62E3-9146-A5F3-89999BA5D82D}" sibTransId="{C7E8670E-3682-B949-B473-C4D52FA4A9ED}"/>
    <dgm:cxn modelId="{4354CBE9-8E71-43B9-B4F1-AF763B20FFD2}" srcId="{9D756860-37D6-D143-9A0F-CEEAC150721F}" destId="{706AFD6F-CF23-4ED5-9122-4A1B7F379A7F}" srcOrd="1" destOrd="0" parTransId="{67CB7F09-50C0-4699-ACE7-4C68F1C8BBBD}" sibTransId="{4A650CF3-BD47-46C1-91E3-5568F2772815}"/>
    <dgm:cxn modelId="{B7059DF1-BDF0-5546-BD6F-9D6265CCA193}" type="presOf" srcId="{7107B4BD-FECF-F742-AB84-C3FD8361B15A}" destId="{92897275-12A0-7343-9317-697150FC042C}" srcOrd="0" destOrd="0" presId="urn:microsoft.com/office/officeart/2005/8/layout/vList2"/>
    <dgm:cxn modelId="{E4AA78FA-3F8C-304F-8761-1228123082D8}" srcId="{EBCD4C60-9BCF-F14C-BB81-4BBF0F4BCD70}" destId="{7107B4BD-FECF-F742-AB84-C3FD8361B15A}" srcOrd="0" destOrd="0" parTransId="{B706629E-FF12-D842-BF92-463823ECAB02}" sibTransId="{DAF022BA-E6A9-4D43-BF28-D96EBFA7888D}"/>
    <dgm:cxn modelId="{6550AEFF-0E0D-7147-BDAD-4AAB8FA83987}" type="presParOf" srcId="{76FEAEA1-BF5E-6B4E-B934-88A915C50887}" destId="{C1D8E925-938C-8B49-98C4-CF8ADFE2E7AC}" srcOrd="0" destOrd="0" presId="urn:microsoft.com/office/officeart/2005/8/layout/vList2"/>
    <dgm:cxn modelId="{FCC049F8-5734-DD4B-B1DE-4CE232F7A9E1}" type="presParOf" srcId="{76FEAEA1-BF5E-6B4E-B934-88A915C50887}" destId="{47392067-6FEF-2247-B6AC-B40D43DBFB73}" srcOrd="1" destOrd="0" presId="urn:microsoft.com/office/officeart/2005/8/layout/vList2"/>
    <dgm:cxn modelId="{BC93A289-D038-F142-B5F2-194BBD996A18}" type="presParOf" srcId="{76FEAEA1-BF5E-6B4E-B934-88A915C50887}" destId="{83B2DC14-79BC-BE48-A91E-58EC523EB3FC}" srcOrd="2" destOrd="0" presId="urn:microsoft.com/office/officeart/2005/8/layout/vList2"/>
    <dgm:cxn modelId="{3C6F41B8-86FB-DD42-A624-69E18EE5932C}" type="presParOf" srcId="{76FEAEA1-BF5E-6B4E-B934-88A915C50887}" destId="{A4EFCA1C-EDD6-0448-8935-585C246FFF6B}" srcOrd="3" destOrd="0" presId="urn:microsoft.com/office/officeart/2005/8/layout/vList2"/>
    <dgm:cxn modelId="{BF3BB8F4-39AF-8C44-AC74-952DE432993F}" type="presParOf" srcId="{76FEAEA1-BF5E-6B4E-B934-88A915C50887}" destId="{D5AA0F20-0924-6249-A119-CA02C86199D1}" srcOrd="4" destOrd="0" presId="urn:microsoft.com/office/officeart/2005/8/layout/vList2"/>
    <dgm:cxn modelId="{A1EA276A-488E-B448-B7C9-843FC93C4A7D}" type="presParOf" srcId="{76FEAEA1-BF5E-6B4E-B934-88A915C50887}" destId="{92897275-12A0-7343-9317-697150FC042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FA57D-C5E1-0546-86E1-C3C99D430E77}">
      <dsp:nvSpPr>
        <dsp:cNvPr id="0" name=""/>
        <dsp:cNvSpPr/>
      </dsp:nvSpPr>
      <dsp:spPr>
        <a:xfrm>
          <a:off x="1308" y="60776"/>
          <a:ext cx="1649094" cy="989456"/>
        </a:xfrm>
        <a:prstGeom prst="rect">
          <a:avLst/>
        </a:prstGeom>
        <a:solidFill>
          <a:schemeClr val="accent2">
            <a:lumMod val="75000"/>
          </a:schemeClr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Economia</a:t>
          </a:r>
        </a:p>
      </dsp:txBody>
      <dsp:txXfrm>
        <a:off x="1308" y="60776"/>
        <a:ext cx="1649094" cy="989456"/>
      </dsp:txXfrm>
    </dsp:sp>
    <dsp:sp modelId="{71408D79-90CB-F34E-9B67-1162C16F25BD}">
      <dsp:nvSpPr>
        <dsp:cNvPr id="0" name=""/>
        <dsp:cNvSpPr/>
      </dsp:nvSpPr>
      <dsp:spPr>
        <a:xfrm>
          <a:off x="1815312" y="60776"/>
          <a:ext cx="1649094" cy="989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Número diversificado de indústrias</a:t>
          </a:r>
        </a:p>
      </dsp:txBody>
      <dsp:txXfrm>
        <a:off x="1815312" y="60776"/>
        <a:ext cx="1649094" cy="989456"/>
      </dsp:txXfrm>
    </dsp:sp>
    <dsp:sp modelId="{70E3BCA6-6D14-1640-A8C5-4F9A1159D9EB}">
      <dsp:nvSpPr>
        <dsp:cNvPr id="0" name=""/>
        <dsp:cNvSpPr/>
      </dsp:nvSpPr>
      <dsp:spPr>
        <a:xfrm>
          <a:off x="3629317" y="60776"/>
          <a:ext cx="1649094" cy="989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Uma economia dinâmica para gerar crescimento</a:t>
          </a:r>
        </a:p>
      </dsp:txBody>
      <dsp:txXfrm>
        <a:off x="3629317" y="60776"/>
        <a:ext cx="1649094" cy="989456"/>
      </dsp:txXfrm>
    </dsp:sp>
    <dsp:sp modelId="{AB2AF9C2-5E15-3F43-B568-285F164785D2}">
      <dsp:nvSpPr>
        <dsp:cNvPr id="0" name=""/>
        <dsp:cNvSpPr/>
      </dsp:nvSpPr>
      <dsp:spPr>
        <a:xfrm>
          <a:off x="5443321" y="60776"/>
          <a:ext cx="1649094" cy="989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Condições que permitem que a inovação ocorra</a:t>
          </a:r>
        </a:p>
      </dsp:txBody>
      <dsp:txXfrm>
        <a:off x="5443321" y="60776"/>
        <a:ext cx="1649094" cy="989456"/>
      </dsp:txXfrm>
    </dsp:sp>
    <dsp:sp modelId="{5BF13899-141E-3446-9405-B6F73C6BC4F5}">
      <dsp:nvSpPr>
        <dsp:cNvPr id="0" name=""/>
        <dsp:cNvSpPr/>
      </dsp:nvSpPr>
      <dsp:spPr>
        <a:xfrm>
          <a:off x="7257325" y="60776"/>
          <a:ext cx="1649094" cy="989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Acesso a emprego, educação, serviços e formações/treinamento</a:t>
          </a:r>
        </a:p>
      </dsp:txBody>
      <dsp:txXfrm>
        <a:off x="7257325" y="60776"/>
        <a:ext cx="1649094" cy="989456"/>
      </dsp:txXfrm>
    </dsp:sp>
    <dsp:sp modelId="{904C90E4-F437-D142-951A-9310E9588753}">
      <dsp:nvSpPr>
        <dsp:cNvPr id="0" name=""/>
        <dsp:cNvSpPr/>
      </dsp:nvSpPr>
      <dsp:spPr>
        <a:xfrm>
          <a:off x="9071329" y="60776"/>
          <a:ext cx="1649094" cy="98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noProof="0" dirty="0"/>
        </a:p>
      </dsp:txBody>
      <dsp:txXfrm>
        <a:off x="9071329" y="60776"/>
        <a:ext cx="1649094" cy="989456"/>
      </dsp:txXfrm>
    </dsp:sp>
    <dsp:sp modelId="{0FE9FB72-921E-1A48-98A0-91EE6D3364E4}">
      <dsp:nvSpPr>
        <dsp:cNvPr id="0" name=""/>
        <dsp:cNvSpPr/>
      </dsp:nvSpPr>
      <dsp:spPr>
        <a:xfrm>
          <a:off x="1308" y="1215142"/>
          <a:ext cx="1649094" cy="989456"/>
        </a:xfrm>
        <a:prstGeom prst="rect">
          <a:avLst/>
        </a:prstGeom>
        <a:solidFill>
          <a:schemeClr val="accent6">
            <a:lumMod val="50000"/>
          </a:schemeClr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Governança</a:t>
          </a:r>
        </a:p>
      </dsp:txBody>
      <dsp:txXfrm>
        <a:off x="1308" y="1215142"/>
        <a:ext cx="1649094" cy="989456"/>
      </dsp:txXfrm>
    </dsp:sp>
    <dsp:sp modelId="{40DAAD6B-CDE9-C44F-AF92-04C3E208C2F1}">
      <dsp:nvSpPr>
        <dsp:cNvPr id="0" name=""/>
        <dsp:cNvSpPr/>
      </dsp:nvSpPr>
      <dsp:spPr>
        <a:xfrm>
          <a:off x="1815312" y="1215142"/>
          <a:ext cx="1649094" cy="989456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Liderança e gestão claras</a:t>
          </a:r>
        </a:p>
      </dsp:txBody>
      <dsp:txXfrm>
        <a:off x="1815312" y="1215142"/>
        <a:ext cx="1649094" cy="989456"/>
      </dsp:txXfrm>
    </dsp:sp>
    <dsp:sp modelId="{40A5C0B5-D33E-5440-A222-B93920973A9E}">
      <dsp:nvSpPr>
        <dsp:cNvPr id="0" name=""/>
        <dsp:cNvSpPr/>
      </dsp:nvSpPr>
      <dsp:spPr>
        <a:xfrm>
          <a:off x="3629317" y="1215142"/>
          <a:ext cx="1649094" cy="989456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Adoção de abordagens estratégicas e integradas</a:t>
          </a:r>
        </a:p>
      </dsp:txBody>
      <dsp:txXfrm>
        <a:off x="3629317" y="1215142"/>
        <a:ext cx="1649094" cy="989456"/>
      </dsp:txXfrm>
    </dsp:sp>
    <dsp:sp modelId="{8CDA2456-07E0-DD4A-8403-20089389AEAE}">
      <dsp:nvSpPr>
        <dsp:cNvPr id="0" name=""/>
        <dsp:cNvSpPr/>
      </dsp:nvSpPr>
      <dsp:spPr>
        <a:xfrm>
          <a:off x="5443321" y="1215142"/>
          <a:ext cx="1649094" cy="989456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Setor público com competências definidas</a:t>
          </a:r>
        </a:p>
      </dsp:txBody>
      <dsp:txXfrm>
        <a:off x="5443321" y="1215142"/>
        <a:ext cx="1649094" cy="989456"/>
      </dsp:txXfrm>
    </dsp:sp>
    <dsp:sp modelId="{18519023-BE43-4647-9107-37D3FE45B40E}">
      <dsp:nvSpPr>
        <dsp:cNvPr id="0" name=""/>
        <dsp:cNvSpPr/>
      </dsp:nvSpPr>
      <dsp:spPr>
        <a:xfrm>
          <a:off x="7257325" y="1215142"/>
          <a:ext cx="1649094" cy="989456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Governo aberto e transparente</a:t>
          </a:r>
        </a:p>
      </dsp:txBody>
      <dsp:txXfrm>
        <a:off x="7257325" y="1215142"/>
        <a:ext cx="1649094" cy="989456"/>
      </dsp:txXfrm>
    </dsp:sp>
    <dsp:sp modelId="{C012A788-205F-6C42-A2BE-9756B0E65543}">
      <dsp:nvSpPr>
        <dsp:cNvPr id="0" name=""/>
        <dsp:cNvSpPr/>
      </dsp:nvSpPr>
      <dsp:spPr>
        <a:xfrm>
          <a:off x="9071329" y="1215142"/>
          <a:ext cx="1649094" cy="98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noProof="0" dirty="0"/>
        </a:p>
      </dsp:txBody>
      <dsp:txXfrm>
        <a:off x="9071329" y="1215142"/>
        <a:ext cx="1649094" cy="989456"/>
      </dsp:txXfrm>
    </dsp:sp>
    <dsp:sp modelId="{1EEFE322-F061-7B48-9482-1F5391A3A5CE}">
      <dsp:nvSpPr>
        <dsp:cNvPr id="0" name=""/>
        <dsp:cNvSpPr/>
      </dsp:nvSpPr>
      <dsp:spPr>
        <a:xfrm>
          <a:off x="1308" y="2369508"/>
          <a:ext cx="1649094" cy="989456"/>
        </a:xfrm>
        <a:prstGeom prst="rect">
          <a:avLst/>
        </a:prstGeom>
        <a:solidFill>
          <a:schemeClr val="tx2"/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Sociedade</a:t>
          </a:r>
        </a:p>
      </dsp:txBody>
      <dsp:txXfrm>
        <a:off x="1308" y="2369508"/>
        <a:ext cx="1649094" cy="989456"/>
      </dsp:txXfrm>
    </dsp:sp>
    <dsp:sp modelId="{A3ED1060-C645-C047-BE20-038089006845}">
      <dsp:nvSpPr>
        <dsp:cNvPr id="0" name=""/>
        <dsp:cNvSpPr/>
      </dsp:nvSpPr>
      <dsp:spPr>
        <a:xfrm>
          <a:off x="1815312" y="2369508"/>
          <a:ext cx="1649094" cy="98945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Sociedade inclusiva e coesa</a:t>
          </a:r>
        </a:p>
      </dsp:txBody>
      <dsp:txXfrm>
        <a:off x="1815312" y="2369508"/>
        <a:ext cx="1649094" cy="989456"/>
      </dsp:txXfrm>
    </dsp:sp>
    <dsp:sp modelId="{6B90ADCB-84BE-8240-8A75-6D1D48BD3CFD}">
      <dsp:nvSpPr>
        <dsp:cNvPr id="0" name=""/>
        <dsp:cNvSpPr/>
      </dsp:nvSpPr>
      <dsp:spPr>
        <a:xfrm>
          <a:off x="3629317" y="2369508"/>
          <a:ext cx="1649094" cy="98945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Redes ativas de cidadãos nas comunidades</a:t>
          </a:r>
        </a:p>
      </dsp:txBody>
      <dsp:txXfrm>
        <a:off x="3629317" y="2369508"/>
        <a:ext cx="1649094" cy="989456"/>
      </dsp:txXfrm>
    </dsp:sp>
    <dsp:sp modelId="{C46CC6A4-8EBC-374B-8F23-5D23538FFE9C}">
      <dsp:nvSpPr>
        <dsp:cNvPr id="0" name=""/>
        <dsp:cNvSpPr/>
      </dsp:nvSpPr>
      <dsp:spPr>
        <a:xfrm>
          <a:off x="5443321" y="2369508"/>
          <a:ext cx="1649094" cy="98945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Bairros seguros</a:t>
          </a:r>
        </a:p>
      </dsp:txBody>
      <dsp:txXfrm>
        <a:off x="5443321" y="2369508"/>
        <a:ext cx="1649094" cy="989456"/>
      </dsp:txXfrm>
    </dsp:sp>
    <dsp:sp modelId="{57EDEDE0-496E-434B-9E95-2F68C2780B93}">
      <dsp:nvSpPr>
        <dsp:cNvPr id="0" name=""/>
        <dsp:cNvSpPr/>
      </dsp:nvSpPr>
      <dsp:spPr>
        <a:xfrm>
          <a:off x="7257325" y="2369508"/>
          <a:ext cx="1649094" cy="98945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Vida saudável dos cidadãos</a:t>
          </a:r>
        </a:p>
      </dsp:txBody>
      <dsp:txXfrm>
        <a:off x="7257325" y="2369508"/>
        <a:ext cx="1649094" cy="989456"/>
      </dsp:txXfrm>
    </dsp:sp>
    <dsp:sp modelId="{4826471A-2458-ED46-834B-AF66DDE719EB}">
      <dsp:nvSpPr>
        <dsp:cNvPr id="0" name=""/>
        <dsp:cNvSpPr/>
      </dsp:nvSpPr>
      <dsp:spPr>
        <a:xfrm>
          <a:off x="9071329" y="2369508"/>
          <a:ext cx="1649094" cy="98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noProof="0" dirty="0"/>
        </a:p>
      </dsp:txBody>
      <dsp:txXfrm>
        <a:off x="9071329" y="2369508"/>
        <a:ext cx="1649094" cy="989456"/>
      </dsp:txXfrm>
    </dsp:sp>
    <dsp:sp modelId="{1E8FAD2C-BB70-CE49-9670-601181F5379D}">
      <dsp:nvSpPr>
        <dsp:cNvPr id="0" name=""/>
        <dsp:cNvSpPr/>
      </dsp:nvSpPr>
      <dsp:spPr>
        <a:xfrm>
          <a:off x="1308" y="3523875"/>
          <a:ext cx="1649094" cy="989456"/>
        </a:xfrm>
        <a:prstGeom prst="rect">
          <a:avLst/>
        </a:prstGeom>
        <a:solidFill>
          <a:schemeClr val="bg2">
            <a:lumMod val="50000"/>
          </a:schemeClr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Ambiente</a:t>
          </a:r>
        </a:p>
      </dsp:txBody>
      <dsp:txXfrm>
        <a:off x="1308" y="3523875"/>
        <a:ext cx="1649094" cy="989456"/>
      </dsp:txXfrm>
    </dsp:sp>
    <dsp:sp modelId="{F5F566BD-A263-7C47-8593-6A2DA7427E81}">
      <dsp:nvSpPr>
        <dsp:cNvPr id="0" name=""/>
        <dsp:cNvSpPr/>
      </dsp:nvSpPr>
      <dsp:spPr>
        <a:xfrm>
          <a:off x="1815312" y="3523875"/>
          <a:ext cx="1649094" cy="98945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Ecossistema sólido e diversificado</a:t>
          </a:r>
        </a:p>
      </dsp:txBody>
      <dsp:txXfrm>
        <a:off x="1815312" y="3523875"/>
        <a:ext cx="1649094" cy="989456"/>
      </dsp:txXfrm>
    </dsp:sp>
    <dsp:sp modelId="{A26EF6FC-FD3A-8E4E-A6EC-B9162632495D}">
      <dsp:nvSpPr>
        <dsp:cNvPr id="0" name=""/>
        <dsp:cNvSpPr/>
      </dsp:nvSpPr>
      <dsp:spPr>
        <a:xfrm>
          <a:off x="3629317" y="3523875"/>
          <a:ext cx="1649094" cy="98945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Infraestrutura a atender às necessidades básicas</a:t>
          </a:r>
        </a:p>
      </dsp:txBody>
      <dsp:txXfrm>
        <a:off x="3629317" y="3523875"/>
        <a:ext cx="1649094" cy="989456"/>
      </dsp:txXfrm>
    </dsp:sp>
    <dsp:sp modelId="{EBFE3C7F-EB8F-3E49-A7A8-EBC1ACEA894D}">
      <dsp:nvSpPr>
        <dsp:cNvPr id="0" name=""/>
        <dsp:cNvSpPr/>
      </dsp:nvSpPr>
      <dsp:spPr>
        <a:xfrm>
          <a:off x="5443321" y="3523875"/>
          <a:ext cx="1649094" cy="98945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Recursos naturais adequados disponíveis</a:t>
          </a:r>
        </a:p>
      </dsp:txBody>
      <dsp:txXfrm>
        <a:off x="5443321" y="3523875"/>
        <a:ext cx="1649094" cy="989456"/>
      </dsp:txXfrm>
    </dsp:sp>
    <dsp:sp modelId="{5E4FCCA7-E083-2741-80F7-B843DB65A3C6}">
      <dsp:nvSpPr>
        <dsp:cNvPr id="0" name=""/>
        <dsp:cNvSpPr/>
      </dsp:nvSpPr>
      <dsp:spPr>
        <a:xfrm>
          <a:off x="7257325" y="3523875"/>
          <a:ext cx="1649094" cy="98945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/>
            <a:t>Política coerente para o uso da terra</a:t>
          </a:r>
        </a:p>
      </dsp:txBody>
      <dsp:txXfrm>
        <a:off x="7257325" y="3523875"/>
        <a:ext cx="1649094" cy="989456"/>
      </dsp:txXfrm>
    </dsp:sp>
    <dsp:sp modelId="{060CB873-A4DC-1746-8C10-D68BAB913530}">
      <dsp:nvSpPr>
        <dsp:cNvPr id="0" name=""/>
        <dsp:cNvSpPr/>
      </dsp:nvSpPr>
      <dsp:spPr>
        <a:xfrm>
          <a:off x="9071329" y="3523875"/>
          <a:ext cx="1649094" cy="98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noProof="0" dirty="0"/>
        </a:p>
      </dsp:txBody>
      <dsp:txXfrm>
        <a:off x="9071329" y="3523875"/>
        <a:ext cx="1649094" cy="989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A853E-2DE1-7548-84AA-B1C8757D8A24}">
      <dsp:nvSpPr>
        <dsp:cNvPr id="0" name=""/>
        <dsp:cNvSpPr/>
      </dsp:nvSpPr>
      <dsp:spPr>
        <a:xfrm>
          <a:off x="0" y="4670"/>
          <a:ext cx="9466723" cy="12127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CBA42-205C-7F46-80BD-90310469DF0C}">
      <dsp:nvSpPr>
        <dsp:cNvPr id="0" name=""/>
        <dsp:cNvSpPr/>
      </dsp:nvSpPr>
      <dsp:spPr>
        <a:xfrm>
          <a:off x="366845" y="277530"/>
          <a:ext cx="666991" cy="666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A8D90-438C-2545-9797-BC1D7081C4D6}">
      <dsp:nvSpPr>
        <dsp:cNvPr id="0" name=""/>
        <dsp:cNvSpPr/>
      </dsp:nvSpPr>
      <dsp:spPr>
        <a:xfrm>
          <a:off x="1567779" y="4670"/>
          <a:ext cx="1549651" cy="121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45" tIns="128345" rIns="128345" bIns="12834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SCRO/ODCO Competences</a:t>
          </a:r>
        </a:p>
      </dsp:txBody>
      <dsp:txXfrm>
        <a:off x="1567779" y="4670"/>
        <a:ext cx="1549651" cy="1212711"/>
      </dsp:txXfrm>
    </dsp:sp>
    <dsp:sp modelId="{317715A3-2957-0E40-BCC7-B907A1F19125}">
      <dsp:nvSpPr>
        <dsp:cNvPr id="0" name=""/>
        <dsp:cNvSpPr/>
      </dsp:nvSpPr>
      <dsp:spPr>
        <a:xfrm>
          <a:off x="4268810" y="4670"/>
          <a:ext cx="4987359" cy="121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45" tIns="128345" rIns="128345" bIns="1283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Elencar</a:t>
          </a:r>
          <a:r>
            <a:rPr lang="en-US" sz="1600" kern="1200" dirty="0"/>
            <a:t> um conjunto de </a:t>
          </a:r>
          <a:r>
            <a:rPr lang="en-US" sz="1600" kern="1200" dirty="0" err="1"/>
            <a:t>Competências</a:t>
          </a:r>
          <a:r>
            <a:rPr lang="en-US" sz="1600" kern="1200" dirty="0"/>
            <a:t>, </a:t>
          </a:r>
          <a:r>
            <a:rPr lang="en-US" sz="1600" kern="1200" dirty="0" err="1"/>
            <a:t>habilidades</a:t>
          </a:r>
          <a:r>
            <a:rPr lang="en-US" sz="1600" kern="1200" dirty="0"/>
            <a:t> e </a:t>
          </a:r>
          <a:r>
            <a:rPr lang="en-US" sz="1600" kern="1200" dirty="0" err="1"/>
            <a:t>atitudes</a:t>
          </a:r>
          <a:r>
            <a:rPr lang="en-US" sz="1600" kern="1200" dirty="0"/>
            <a:t> para o </a:t>
          </a:r>
          <a:r>
            <a:rPr lang="en-US" sz="1600" kern="1200" dirty="0" err="1"/>
            <a:t>Profissional</a:t>
          </a:r>
          <a:r>
            <a:rPr lang="en-US" sz="1600" kern="1200" dirty="0"/>
            <a:t> </a:t>
          </a:r>
          <a:r>
            <a:rPr lang="en-US" sz="1600" kern="1200" dirty="0" err="1"/>
            <a:t>Responsável</a:t>
          </a:r>
          <a:r>
            <a:rPr lang="en-US" sz="1600" kern="1200" dirty="0"/>
            <a:t> pela </a:t>
          </a:r>
          <a:r>
            <a:rPr lang="en-US" sz="1600" kern="1200" dirty="0" err="1"/>
            <a:t>Resiliência</a:t>
          </a:r>
          <a:r>
            <a:rPr lang="en-US" sz="1600" kern="1200" dirty="0"/>
            <a:t> das </a:t>
          </a:r>
          <a:r>
            <a:rPr lang="en-US" sz="1600" kern="1200" dirty="0" err="1"/>
            <a:t>Cidades</a:t>
          </a:r>
          <a:r>
            <a:rPr lang="en-US" sz="1600" kern="1200" dirty="0"/>
            <a:t> (CRISIS) e o </a:t>
          </a:r>
          <a:r>
            <a:rPr lang="en-US" sz="1600" kern="1200" dirty="0" err="1"/>
            <a:t>Profissional</a:t>
          </a:r>
          <a:r>
            <a:rPr lang="en-US" sz="1600" kern="1200" dirty="0"/>
            <a:t> </a:t>
          </a:r>
          <a:r>
            <a:rPr lang="en-US" sz="1600" kern="1200" dirty="0" err="1"/>
            <a:t>Responsável</a:t>
          </a:r>
          <a:r>
            <a:rPr lang="en-US" sz="1600" kern="1200" dirty="0"/>
            <a:t> </a:t>
          </a:r>
          <a:r>
            <a:rPr lang="en-US" sz="1600" kern="1200" dirty="0" err="1"/>
            <a:t>pelos</a:t>
          </a:r>
          <a:r>
            <a:rPr lang="en-US" sz="1600" kern="1200" dirty="0"/>
            <a:t> Dados </a:t>
          </a:r>
          <a:r>
            <a:rPr lang="en-US" sz="1600" kern="1200" dirty="0" err="1"/>
            <a:t>Abertos</a:t>
          </a:r>
          <a:r>
            <a:rPr lang="en-US" sz="1600" kern="1200" dirty="0"/>
            <a:t> </a:t>
          </a:r>
          <a:r>
            <a:rPr lang="en-US" sz="1600" kern="1200" dirty="0" err="1"/>
            <a:t>nas</a:t>
          </a:r>
          <a:r>
            <a:rPr lang="en-US" sz="1600" kern="1200" dirty="0"/>
            <a:t> </a:t>
          </a:r>
          <a:r>
            <a:rPr lang="en-US" sz="1600" kern="1200" dirty="0" err="1"/>
            <a:t>Cidades</a:t>
          </a:r>
          <a:r>
            <a:rPr lang="en-US" sz="1600" kern="1200" dirty="0"/>
            <a:t> (OPENCO) </a:t>
          </a:r>
          <a:endParaRPr lang="en-US" sz="1600" b="1" kern="1200" dirty="0">
            <a:latin typeface="+mn-lt"/>
          </a:endParaRPr>
        </a:p>
      </dsp:txBody>
      <dsp:txXfrm>
        <a:off x="4268810" y="4670"/>
        <a:ext cx="4987359" cy="1212711"/>
      </dsp:txXfrm>
    </dsp:sp>
    <dsp:sp modelId="{7696E68C-BE3D-4DEC-9234-555CAA8EA080}">
      <dsp:nvSpPr>
        <dsp:cNvPr id="0" name=""/>
        <dsp:cNvSpPr/>
      </dsp:nvSpPr>
      <dsp:spPr>
        <a:xfrm>
          <a:off x="0" y="1520560"/>
          <a:ext cx="9466723" cy="12127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27E5-FC0B-490B-97D6-1EB9E01D5BCF}">
      <dsp:nvSpPr>
        <dsp:cNvPr id="0" name=""/>
        <dsp:cNvSpPr/>
      </dsp:nvSpPr>
      <dsp:spPr>
        <a:xfrm>
          <a:off x="366845" y="1793420"/>
          <a:ext cx="666991" cy="666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272EA-95E5-4E4D-84C1-A78925E12216}">
      <dsp:nvSpPr>
        <dsp:cNvPr id="0" name=""/>
        <dsp:cNvSpPr/>
      </dsp:nvSpPr>
      <dsp:spPr>
        <a:xfrm>
          <a:off x="1573080" y="1520560"/>
          <a:ext cx="1522434" cy="121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45" tIns="128345" rIns="128345" bIns="12834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Self Assessment Tool</a:t>
          </a:r>
        </a:p>
      </dsp:txBody>
      <dsp:txXfrm>
        <a:off x="1573080" y="1520560"/>
        <a:ext cx="1522434" cy="1212711"/>
      </dsp:txXfrm>
    </dsp:sp>
    <dsp:sp modelId="{D15D2EC3-3845-5B49-B6DB-B748BC4CF177}">
      <dsp:nvSpPr>
        <dsp:cNvPr id="0" name=""/>
        <dsp:cNvSpPr/>
      </dsp:nvSpPr>
      <dsp:spPr>
        <a:xfrm>
          <a:off x="4258340" y="1520560"/>
          <a:ext cx="4962971" cy="121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45" tIns="128345" rIns="128345" bIns="1283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Desenvolver</a:t>
          </a:r>
          <a:r>
            <a:rPr lang="en-GB" sz="1600" kern="1200" dirty="0"/>
            <a:t> um </a:t>
          </a:r>
          <a:r>
            <a:rPr lang="en-GB" sz="1600" kern="1200" dirty="0" err="1"/>
            <a:t>currículo</a:t>
          </a:r>
          <a:r>
            <a:rPr lang="en-GB" sz="1600" kern="1200" dirty="0"/>
            <a:t> </a:t>
          </a:r>
          <a:r>
            <a:rPr lang="en-GB" sz="1600" kern="1200" dirty="0" err="1"/>
            <a:t>inovador</a:t>
          </a:r>
          <a:r>
            <a:rPr lang="en-GB" sz="1600" kern="1200" dirty="0"/>
            <a:t> para </a:t>
          </a:r>
          <a:r>
            <a:rPr lang="en-GB" sz="1600" kern="1200" dirty="0" err="1"/>
            <a:t>estes</a:t>
          </a:r>
          <a:r>
            <a:rPr lang="en-GB" sz="1600" kern="1200" dirty="0"/>
            <a:t> </a:t>
          </a:r>
          <a:r>
            <a:rPr lang="en-GB" sz="1600" kern="1200" dirty="0" err="1"/>
            <a:t>profissionais</a:t>
          </a:r>
          <a:r>
            <a:rPr lang="en-GB" sz="1600" kern="1200" dirty="0"/>
            <a:t>, </a:t>
          </a:r>
          <a:r>
            <a:rPr lang="en-GB" sz="1600" kern="1200" dirty="0" err="1"/>
            <a:t>fornecendo</a:t>
          </a:r>
          <a:r>
            <a:rPr lang="en-GB" sz="1600" kern="1200" dirty="0"/>
            <a:t> ferramentas de </a:t>
          </a:r>
          <a:r>
            <a:rPr lang="en-GB" sz="1600" kern="1200" dirty="0" err="1"/>
            <a:t>aprendizado</a:t>
          </a:r>
          <a:r>
            <a:rPr lang="en-GB" sz="1600" kern="1200" dirty="0"/>
            <a:t> </a:t>
          </a:r>
          <a:r>
            <a:rPr lang="en-GB" sz="1600" kern="1200" dirty="0" err="1"/>
            <a:t>inovadoras</a:t>
          </a:r>
          <a:endParaRPr lang="en-US" sz="1600" b="1" kern="1200" dirty="0">
            <a:latin typeface="+mn-lt"/>
          </a:endParaRPr>
        </a:p>
      </dsp:txBody>
      <dsp:txXfrm>
        <a:off x="4258340" y="1520560"/>
        <a:ext cx="4962971" cy="1212711"/>
      </dsp:txXfrm>
    </dsp:sp>
    <dsp:sp modelId="{07202FE3-FE8E-46AB-855F-3DAD46763540}">
      <dsp:nvSpPr>
        <dsp:cNvPr id="0" name=""/>
        <dsp:cNvSpPr/>
      </dsp:nvSpPr>
      <dsp:spPr>
        <a:xfrm>
          <a:off x="0" y="3036449"/>
          <a:ext cx="9466723" cy="12127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754B3-7EB2-45F9-93F4-53125FD371B8}">
      <dsp:nvSpPr>
        <dsp:cNvPr id="0" name=""/>
        <dsp:cNvSpPr/>
      </dsp:nvSpPr>
      <dsp:spPr>
        <a:xfrm>
          <a:off x="366845" y="3309310"/>
          <a:ext cx="666991" cy="666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89321-8F7E-4169-9810-126C9645A6A6}">
      <dsp:nvSpPr>
        <dsp:cNvPr id="0" name=""/>
        <dsp:cNvSpPr/>
      </dsp:nvSpPr>
      <dsp:spPr>
        <a:xfrm>
          <a:off x="1549136" y="3036449"/>
          <a:ext cx="1642628" cy="121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45" tIns="128345" rIns="128345" bIns="12834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C</a:t>
          </a:r>
          <a:r>
            <a:rPr lang="en-US" sz="1800" b="1" i="0" kern="1200" baseline="0" dirty="0">
              <a:latin typeface="+mn-lt"/>
            </a:rPr>
            <a:t>ertification course (MOOC)</a:t>
          </a:r>
          <a:endParaRPr lang="en-US" sz="1800" b="1" kern="1200" dirty="0">
            <a:latin typeface="+mn-lt"/>
          </a:endParaRPr>
        </a:p>
      </dsp:txBody>
      <dsp:txXfrm>
        <a:off x="1549136" y="3036449"/>
        <a:ext cx="1642628" cy="1212711"/>
      </dsp:txXfrm>
    </dsp:sp>
    <dsp:sp modelId="{63B5B14C-BC1D-1E42-82DD-A6F5B2DE363D}">
      <dsp:nvSpPr>
        <dsp:cNvPr id="0" name=""/>
        <dsp:cNvSpPr/>
      </dsp:nvSpPr>
      <dsp:spPr>
        <a:xfrm>
          <a:off x="4311989" y="3036449"/>
          <a:ext cx="5052913" cy="121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45" tIns="128345" rIns="128345" bIns="1283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Fornecer</a:t>
          </a:r>
          <a:r>
            <a:rPr lang="en-GB" sz="1600" kern="1200" dirty="0"/>
            <a:t> de forma </a:t>
          </a:r>
          <a:r>
            <a:rPr lang="en-GB" sz="1600" kern="1200" dirty="0" err="1"/>
            <a:t>estruturada</a:t>
          </a:r>
          <a:r>
            <a:rPr lang="en-GB" sz="1600" kern="1200" dirty="0"/>
            <a:t> e </a:t>
          </a:r>
          <a:r>
            <a:rPr lang="en-GB" sz="1600" kern="1200" dirty="0" err="1"/>
            <a:t>sistemática</a:t>
          </a:r>
          <a:r>
            <a:rPr lang="en-GB" sz="1600" kern="1200" dirty="0"/>
            <a:t> para </a:t>
          </a:r>
          <a:r>
            <a:rPr lang="en-GB" sz="1600" kern="1200" dirty="0" err="1"/>
            <a:t>capacitar</a:t>
          </a:r>
          <a:r>
            <a:rPr lang="en-GB" sz="1600" kern="1200" dirty="0"/>
            <a:t> o professional</a:t>
          </a:r>
          <a:endParaRPr lang="en-US" sz="1600" b="1" kern="1200" dirty="0"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Promover</a:t>
          </a:r>
          <a:r>
            <a:rPr lang="en-US" sz="1600" kern="1200" dirty="0"/>
            <a:t> </a:t>
          </a:r>
          <a:r>
            <a:rPr lang="en-US" sz="1600" kern="1200" dirty="0" err="1"/>
            <a:t>colaboração</a:t>
          </a:r>
          <a:r>
            <a:rPr lang="en-US" sz="1600" kern="1200" dirty="0"/>
            <a:t> entre </a:t>
          </a:r>
          <a:r>
            <a:rPr lang="en-US" sz="1600" kern="1200" dirty="0" err="1"/>
            <a:t>os</a:t>
          </a:r>
          <a:r>
            <a:rPr lang="en-US" sz="1600" kern="1200" dirty="0"/>
            <a:t> </a:t>
          </a:r>
          <a:r>
            <a:rPr lang="en-US" sz="1600" kern="1200" dirty="0" err="1"/>
            <a:t>diversos</a:t>
          </a:r>
          <a:r>
            <a:rPr lang="en-US" sz="1600" kern="1200" dirty="0"/>
            <a:t> </a:t>
          </a:r>
          <a:r>
            <a:rPr lang="en-US" sz="1600" kern="1200" dirty="0" err="1"/>
            <a:t>países</a:t>
          </a:r>
          <a:r>
            <a:rPr lang="en-US" sz="1600" kern="1200" dirty="0"/>
            <a:t> da Europa</a:t>
          </a:r>
          <a:endParaRPr lang="en-US" sz="1600" b="1" kern="1200" dirty="0">
            <a:latin typeface="+mn-lt"/>
          </a:endParaRPr>
        </a:p>
      </dsp:txBody>
      <dsp:txXfrm>
        <a:off x="4311989" y="3036449"/>
        <a:ext cx="5052913" cy="1212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8E925-938C-8B49-98C4-CF8ADFE2E7AC}">
      <dsp:nvSpPr>
        <dsp:cNvPr id="0" name=""/>
        <dsp:cNvSpPr/>
      </dsp:nvSpPr>
      <dsp:spPr>
        <a:xfrm>
          <a:off x="0" y="76198"/>
          <a:ext cx="9232254" cy="6002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Fases:</a:t>
          </a:r>
          <a:endParaRPr lang="en-PT" sz="1900" kern="1200" dirty="0"/>
        </a:p>
      </dsp:txBody>
      <dsp:txXfrm>
        <a:off x="29300" y="105498"/>
        <a:ext cx="9173654" cy="541610"/>
      </dsp:txXfrm>
    </dsp:sp>
    <dsp:sp modelId="{47392067-6FEF-2247-B6AC-B40D43DBFB73}">
      <dsp:nvSpPr>
        <dsp:cNvPr id="0" name=""/>
        <dsp:cNvSpPr/>
      </dsp:nvSpPr>
      <dsp:spPr>
        <a:xfrm>
          <a:off x="0" y="676408"/>
          <a:ext cx="9232254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2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500" kern="1200" dirty="0"/>
            <a:t>Fase 1 - 6 módulos introdutórios + 1 trabalho prático opcional (substitui uma falha em um módulo)</a:t>
          </a:r>
          <a:endParaRPr lang="en-P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500" kern="1200" dirty="0"/>
            <a:t>Fase 2 - 6 módulos obrigatórios + 1 trabalho prático opcional (substitui uma falha em um módulo)</a:t>
          </a:r>
          <a:endParaRPr lang="en-P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500" kern="1200" dirty="0"/>
            <a:t>Fase 3 - 8 módulos eletivos (seleção de 3 dos 8 módulos disponibilizados) </a:t>
          </a:r>
          <a:r>
            <a:rPr lang="pt-PT" sz="1500" kern="1200" dirty="0">
              <a:sym typeface="Wingdings" pitchFamily="2" charset="2"/>
            </a:rPr>
            <a:t> CRISIS Self </a:t>
          </a:r>
          <a:r>
            <a:rPr lang="pt-PT" sz="1500" kern="1200" dirty="0" err="1">
              <a:sym typeface="Wingdings" pitchFamily="2" charset="2"/>
            </a:rPr>
            <a:t>Asessment</a:t>
          </a:r>
          <a:r>
            <a:rPr lang="pt-PT" sz="1500" kern="1200" dirty="0">
              <a:sym typeface="Wingdings" pitchFamily="2" charset="2"/>
            </a:rPr>
            <a:t> </a:t>
          </a:r>
          <a:r>
            <a:rPr lang="pt-PT" sz="1500" kern="1200" dirty="0" err="1">
              <a:sym typeface="Wingdings" pitchFamily="2" charset="2"/>
            </a:rPr>
            <a:t>Tool</a:t>
          </a:r>
          <a:endParaRPr lang="en-P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500" kern="1200" dirty="0"/>
            <a:t>Fase 4 - Trabalho Prático (substitui a reprovação em três módulos).</a:t>
          </a:r>
          <a:endParaRPr lang="en-PT" sz="1500" kern="1200" dirty="0"/>
        </a:p>
      </dsp:txBody>
      <dsp:txXfrm>
        <a:off x="0" y="676408"/>
        <a:ext cx="9232254" cy="1042245"/>
      </dsp:txXfrm>
    </dsp:sp>
    <dsp:sp modelId="{83B2DC14-79BC-BE48-A91E-58EC523EB3FC}">
      <dsp:nvSpPr>
        <dsp:cNvPr id="0" name=""/>
        <dsp:cNvSpPr/>
      </dsp:nvSpPr>
      <dsp:spPr>
        <a:xfrm>
          <a:off x="0" y="1718653"/>
          <a:ext cx="9232254" cy="6002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Avaliação: </a:t>
          </a:r>
          <a:endParaRPr lang="en-PT" sz="1900" kern="1200" dirty="0"/>
        </a:p>
      </dsp:txBody>
      <dsp:txXfrm>
        <a:off x="29300" y="1747953"/>
        <a:ext cx="9173654" cy="541610"/>
      </dsp:txXfrm>
    </dsp:sp>
    <dsp:sp modelId="{A4EFCA1C-EDD6-0448-8935-585C246FFF6B}">
      <dsp:nvSpPr>
        <dsp:cNvPr id="0" name=""/>
        <dsp:cNvSpPr/>
      </dsp:nvSpPr>
      <dsp:spPr>
        <a:xfrm>
          <a:off x="0" y="2318863"/>
          <a:ext cx="9232254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2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500" kern="1200" dirty="0"/>
            <a:t>Avaliação consistiu em 8 questões de múltipla escolha (</a:t>
          </a:r>
          <a:r>
            <a:rPr lang="pt-PT" sz="1500" kern="1200" dirty="0" err="1"/>
            <a:t>MCQs</a:t>
          </a:r>
          <a:r>
            <a:rPr lang="pt-PT" sz="1500" kern="1200" dirty="0"/>
            <a:t>), selecionadas aleatoriamente de um grupo de 15 </a:t>
          </a:r>
          <a:r>
            <a:rPr lang="pt-PT" sz="1500" kern="1200" dirty="0" err="1"/>
            <a:t>MCQs</a:t>
          </a:r>
          <a:r>
            <a:rPr lang="pt-PT" sz="1500" kern="1200" dirty="0"/>
            <a:t>. </a:t>
          </a:r>
          <a:endParaRPr lang="en-P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500" kern="1200" dirty="0"/>
            <a:t>A conclusão de um módulo implicou responder corretamente pelo menos 5 das 8 perguntas. (Taxa de sucesso igual ou superior a 62,5% no teste de avaliação).</a:t>
          </a:r>
          <a:endParaRPr lang="en-PT" sz="1500" kern="1200" dirty="0"/>
        </a:p>
      </dsp:txBody>
      <dsp:txXfrm>
        <a:off x="0" y="2318863"/>
        <a:ext cx="9232254" cy="943920"/>
      </dsp:txXfrm>
    </dsp:sp>
    <dsp:sp modelId="{D5AA0F20-0924-6249-A119-CA02C86199D1}">
      <dsp:nvSpPr>
        <dsp:cNvPr id="0" name=""/>
        <dsp:cNvSpPr/>
      </dsp:nvSpPr>
      <dsp:spPr>
        <a:xfrm>
          <a:off x="0" y="3262783"/>
          <a:ext cx="9232254" cy="600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Sessões online:</a:t>
          </a:r>
          <a:endParaRPr lang="en-PT" sz="1900" kern="1200"/>
        </a:p>
      </dsp:txBody>
      <dsp:txXfrm>
        <a:off x="29300" y="3292083"/>
        <a:ext cx="9173654" cy="541610"/>
      </dsp:txXfrm>
    </dsp:sp>
    <dsp:sp modelId="{92897275-12A0-7343-9317-697150FC042C}">
      <dsp:nvSpPr>
        <dsp:cNvPr id="0" name=""/>
        <dsp:cNvSpPr/>
      </dsp:nvSpPr>
      <dsp:spPr>
        <a:xfrm>
          <a:off x="0" y="3862993"/>
          <a:ext cx="923225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2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500" kern="1200" dirty="0"/>
            <a:t>Tivemos sessões online semanais de acompanhamento</a:t>
          </a:r>
          <a:endParaRPr lang="en-PT" sz="1500" kern="1200" dirty="0"/>
        </a:p>
      </dsp:txBody>
      <dsp:txXfrm>
        <a:off x="0" y="3862993"/>
        <a:ext cx="9232254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0B29-BFEC-7349-A834-A5D0FF6D2E87}" type="datetimeFigureOut">
              <a:rPr lang="en-PT" smtClean="0"/>
              <a:t>28/11/2023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A7C29-8C32-1E44-8AF3-638692B631F8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576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93DD6-CB11-3E00-E600-3E68064B7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A47D71-493E-C597-F718-4A5718E2C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A7ACEF-B488-C933-79C9-80A66D88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D307E7-FC8E-9082-77CD-98AE6D85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7C066-B490-5F6D-B0CF-7D70061A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92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B51E1-CA57-655E-C546-75F46E60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CDF334-02B0-1713-F32F-D2C2A8A1F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6DDA3C-A10E-1DE8-2251-EC90B1BA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95EDE1-37D3-0EE5-C2DE-ED9AC9C5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918DBC-C832-AD31-0BAB-DCD9D256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71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F3F7FF-ECF0-12ED-76D2-94980992C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F9BD1F-4932-B52D-44D0-6A5C29E3A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602BFA-01B4-12DB-2FF4-F06F2164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2EFECF-B4F0-8CA3-885E-75B164D6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C52E3-F920-B139-0E36-1A006386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2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4D49F-89DE-DF22-D9A9-E85295D5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F3AEF2-CB73-91EE-5F61-33F64DE8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FE112A-6C8D-7720-A023-EA6E81AB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5144B2-C109-DF9E-2477-899D35F0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818F76-95FA-E0C5-C905-6CD16311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76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66788-2CAE-FDA5-E104-737498B6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80E83F-741B-3DE9-BF9C-A65165594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08C85B-EB96-E3E4-F27C-97034924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BEF5D8-2947-00F7-093F-3FFE5733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A6D27-FDDA-0694-ADB9-D0FA9CBC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82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945A1-6EEE-FB0B-5172-31626A33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0B7334-DD29-4823-4C7E-2AA5DB8ED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B43370-77CB-B890-D92D-AD9B3B556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EC887F-E328-A998-FB59-170A3C16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A6E7AD-0D0F-9964-16F6-55747D14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931F7F-66E0-B4BF-DF42-ACA8BD4E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59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3674B-B409-4D2C-9809-143939C9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B5474B-E969-03EA-8876-9884D23AF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DF5658-F112-1266-FB2E-AE23E64F1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C94F56-8E99-55A2-DDEA-1AD01D5FC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3E009A-4632-FE0F-E2C3-296729927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62962BB-D7B5-3F1F-A31B-A633C0EE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58A51A-73E3-E479-B4D0-E5167002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764704-62FA-C874-1DA0-672B8BEA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9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558B7-2FEB-61F8-5703-1016E819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F01269-EFEA-DB4F-3763-53CA6CDD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5C4F8E-BF4C-24DB-97D4-F95B1E38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6EB347-C9AE-C372-10DA-0F8B5A4A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4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4F495B-F1A0-F2BF-E60E-79061D81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C00661-47E5-8FED-967C-5EEC6E30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94AC11-EC8C-A6A1-2DDC-BF0CC10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39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ADBC3-8F40-8F1C-C778-4E55CF8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10EDE-9A5A-902F-48C0-5E783E9B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F43450-F7E0-9109-429F-FEDC6EAD2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3C2C28-4516-5E65-72AA-E4866A73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24166-E8C6-817F-DE71-D2ADE264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C7525D-47EB-89D5-645B-AD62E00C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75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94CA7-1706-E7E8-66B7-B774EF0F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15FAB6-786C-9B3C-AE16-D800F20FE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2D8C6B-003A-7B00-286B-DA65F684A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226841-D637-DAC3-E701-9B7C973A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1395EF-BF10-151A-C40E-AB23089F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F3812F-F4DE-A3DD-1A07-0377A691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9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BD6A4C-4535-E10A-6805-4D470D2B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51E36F-FE34-577E-A4B3-490CE8EA5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475210-96A9-6427-C5F7-3A3BBCFD8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2601-26C2-6549-9248-4E52B7BCC544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5DDCFB-C32A-3FA9-FA21-C70A8FD99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375587-67EA-5557-3D4A-7A2AD828B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A6C0-88EF-4742-B361-BB83640B19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1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fbarros@dsi.uminho.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iramos@si.uminho.p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ramos@si.uminho.pt" TargetMode="External"/><Relationship Id="rId4" Type="http://schemas.openxmlformats.org/officeDocument/2006/relationships/hyperlink" Target="mailto:vfbarros@dsi.uminho.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EE06C-8C6B-6B20-33E8-06867604E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668" y="1122363"/>
            <a:ext cx="7956331" cy="2387600"/>
          </a:xfrm>
        </p:spPr>
        <p:txBody>
          <a:bodyPr>
            <a:noAutofit/>
          </a:bodyPr>
          <a:lstStyle/>
          <a:p>
            <a:r>
              <a:rPr lang="pt-BR" sz="5400" b="1" dirty="0"/>
              <a:t>Tornando as Cidades mais Resilientes</a:t>
            </a:r>
            <a:br>
              <a:rPr lang="pt-BR" sz="4000" dirty="0"/>
            </a:br>
            <a:r>
              <a:rPr lang="pt-BR" sz="3200" i="1" dirty="0"/>
              <a:t>Formação dos Gestores da Resiliência das Cidades Inteligentes</a:t>
            </a:r>
            <a:endParaRPr lang="pt-BR" sz="40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4B708D-4AF2-63CF-4921-EBD7AFDD4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7530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Victor Barros (Universidade do Minho, Portugal)</a:t>
            </a:r>
          </a:p>
          <a:p>
            <a:r>
              <a:rPr lang="pt-BR" dirty="0">
                <a:hlinkClick r:id="rId3"/>
              </a:rPr>
              <a:t>vfbarros@dsi.uminho.pt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Isabel Ramos (Universidade do Minho, Portugal)</a:t>
            </a:r>
          </a:p>
          <a:p>
            <a:r>
              <a:rPr lang="pt-BR" dirty="0">
                <a:hlinkClick r:id="rId4"/>
              </a:rPr>
              <a:t>iramos@si.uminho.pt</a:t>
            </a:r>
            <a:r>
              <a:rPr lang="pt-BR" dirty="0"/>
              <a:t> 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B206F50D-1EA5-88CC-E2BA-38DF6D9DE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921" y="276073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8CAD04CA-443E-C406-E0E3-20A616CA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33" y="108425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5C6A-6B18-0A3F-D2AD-2242A0A7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		Como foi conduzido?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F611AA-5D89-FC80-3D1B-6C715EE75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924667"/>
              </p:ext>
            </p:extLst>
          </p:nvPr>
        </p:nvGraphicFramePr>
        <p:xfrm>
          <a:off x="2523263" y="1690688"/>
          <a:ext cx="9232255" cy="425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449B2-0C31-F2F3-290A-BCD8F64F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0B0B-05A8-B548-AFCD-0B4DD3710B69}" type="slidenum">
              <a:rPr lang="en-CY" smtClean="0"/>
              <a:t>10</a:t>
            </a:fld>
            <a:endParaRPr lang="en-CY"/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D101D402-1385-ADCF-3A16-521C80208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2773BCCC-135E-8452-4496-1F5009B9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2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		Os Resultados do Projeto CRISIS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id="{97C290F9-B6CB-D6E5-80B7-0C98830FF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10" y="1690688"/>
            <a:ext cx="9604051" cy="38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3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249" cy="1325563"/>
          </a:xfrm>
        </p:spPr>
        <p:txBody>
          <a:bodyPr>
            <a:normAutofit/>
          </a:bodyPr>
          <a:lstStyle/>
          <a:p>
            <a:r>
              <a:rPr lang="pt-PT" dirty="0"/>
              <a:t>		Os Resultados do </a:t>
            </a:r>
            <a:br>
              <a:rPr lang="pt-PT" dirty="0"/>
            </a:br>
            <a:r>
              <a:rPr lang="pt-PT" dirty="0"/>
              <a:t>		Projeto CRISIS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with blue and red pins&#10;&#10;Description automatically generated">
            <a:extLst>
              <a:ext uri="{FF2B5EF4-FFF2-40B4-BE49-F238E27FC236}">
                <a16:creationId xmlns:a16="http://schemas.microsoft.com/office/drawing/2014/main" id="{E58AD3DA-12D4-06B7-DD6B-2D096C54C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554" y="-17106"/>
            <a:ext cx="3509446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D92694-698D-5146-8646-F11B324F3596}"/>
              </a:ext>
            </a:extLst>
          </p:cNvPr>
          <p:cNvSpPr txBox="1">
            <a:spLocks/>
          </p:cNvSpPr>
          <p:nvPr/>
        </p:nvSpPr>
        <p:spPr>
          <a:xfrm>
            <a:off x="2345824" y="1853512"/>
            <a:ext cx="6155625" cy="4164229"/>
          </a:xfrm>
          <a:prstGeom prst="rect">
            <a:avLst/>
          </a:prstGeom>
        </p:spPr>
        <p:txBody>
          <a:bodyPr numCol="3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CM Albufeira</a:t>
            </a:r>
          </a:p>
          <a:p>
            <a:r>
              <a:rPr lang="en-GB" sz="1800" dirty="0"/>
              <a:t>CM Almada</a:t>
            </a:r>
          </a:p>
          <a:p>
            <a:r>
              <a:rPr lang="en-GB" sz="1800" dirty="0"/>
              <a:t>CM </a:t>
            </a:r>
            <a:r>
              <a:rPr lang="en-GB" sz="1800" dirty="0" err="1"/>
              <a:t>Amadora</a:t>
            </a:r>
            <a:endParaRPr lang="en-GB" sz="1800" dirty="0"/>
          </a:p>
          <a:p>
            <a:r>
              <a:rPr lang="en-GB" sz="1800" dirty="0"/>
              <a:t>CM Braga</a:t>
            </a:r>
          </a:p>
          <a:p>
            <a:r>
              <a:rPr lang="en-GB" sz="1800" dirty="0"/>
              <a:t>CM </a:t>
            </a:r>
            <a:r>
              <a:rPr lang="en-GB" sz="1800" dirty="0" err="1"/>
              <a:t>Cabeceiras</a:t>
            </a:r>
            <a:r>
              <a:rPr lang="en-GB" sz="1800" dirty="0"/>
              <a:t> de </a:t>
            </a:r>
            <a:r>
              <a:rPr lang="en-GB" sz="1800" dirty="0" err="1"/>
              <a:t>Basto</a:t>
            </a:r>
            <a:endParaRPr lang="en-GB" sz="1800" dirty="0"/>
          </a:p>
          <a:p>
            <a:r>
              <a:rPr lang="en-GB" sz="1800" dirty="0"/>
              <a:t>CM Coimbra</a:t>
            </a:r>
          </a:p>
          <a:p>
            <a:r>
              <a:rPr lang="en-GB" sz="1800" dirty="0"/>
              <a:t>CM </a:t>
            </a:r>
            <a:r>
              <a:rPr lang="en-GB" sz="1800" dirty="0" err="1"/>
              <a:t>Esposende</a:t>
            </a:r>
            <a:endParaRPr lang="en-GB" sz="1800" dirty="0"/>
          </a:p>
          <a:p>
            <a:r>
              <a:rPr lang="en-GB" sz="1800" dirty="0"/>
              <a:t>CM </a:t>
            </a:r>
            <a:r>
              <a:rPr lang="en-GB" sz="1800" dirty="0" err="1"/>
              <a:t>Famalicão</a:t>
            </a:r>
            <a:endParaRPr lang="en-GB" sz="1800" dirty="0"/>
          </a:p>
          <a:p>
            <a:r>
              <a:rPr lang="en-GB" sz="1800" dirty="0"/>
              <a:t>CM Faro</a:t>
            </a:r>
          </a:p>
          <a:p>
            <a:r>
              <a:rPr lang="en-GB" sz="1800" dirty="0"/>
              <a:t>CM Funchal</a:t>
            </a:r>
          </a:p>
          <a:p>
            <a:r>
              <a:rPr lang="en-GB" sz="1800" dirty="0"/>
              <a:t>CM </a:t>
            </a:r>
            <a:r>
              <a:rPr lang="en-GB" sz="1800" dirty="0" err="1"/>
              <a:t>Lisboa</a:t>
            </a:r>
            <a:endParaRPr lang="en-GB" sz="1800" dirty="0"/>
          </a:p>
          <a:p>
            <a:r>
              <a:rPr lang="en-GB" sz="1800" dirty="0"/>
              <a:t>CM </a:t>
            </a:r>
            <a:r>
              <a:rPr lang="en-GB" sz="1800" dirty="0" err="1"/>
              <a:t>Mafra</a:t>
            </a:r>
            <a:endParaRPr lang="en-GB" sz="1800" dirty="0"/>
          </a:p>
          <a:p>
            <a:r>
              <a:rPr lang="en-GB" sz="1800" dirty="0"/>
              <a:t>CM </a:t>
            </a:r>
            <a:r>
              <a:rPr lang="en-GB" sz="1800" dirty="0" err="1"/>
              <a:t>Matosinhos</a:t>
            </a:r>
            <a:endParaRPr lang="en-GB" sz="1800" dirty="0"/>
          </a:p>
          <a:p>
            <a:r>
              <a:rPr lang="en-GB" sz="1800" dirty="0"/>
              <a:t>CM </a:t>
            </a:r>
            <a:r>
              <a:rPr lang="en-GB" sz="1800" dirty="0" err="1"/>
              <a:t>Mirandela</a:t>
            </a:r>
            <a:endParaRPr lang="en-GB" sz="1800" dirty="0"/>
          </a:p>
          <a:p>
            <a:r>
              <a:rPr lang="en-GB" sz="1800" dirty="0"/>
              <a:t>CM </a:t>
            </a:r>
            <a:r>
              <a:rPr lang="en-GB" sz="1800" dirty="0" err="1"/>
              <a:t>Guimarães</a:t>
            </a:r>
            <a:endParaRPr lang="en-GB" sz="1800" dirty="0"/>
          </a:p>
          <a:p>
            <a:r>
              <a:rPr lang="en-GB" sz="1800" dirty="0"/>
              <a:t>CM </a:t>
            </a:r>
            <a:r>
              <a:rPr lang="en-GB" sz="1800" dirty="0" err="1"/>
              <a:t>Povoa</a:t>
            </a:r>
            <a:r>
              <a:rPr lang="en-GB" sz="1800" dirty="0"/>
              <a:t> de </a:t>
            </a:r>
            <a:r>
              <a:rPr lang="en-GB" sz="1800" dirty="0" err="1"/>
              <a:t>Lanhoso</a:t>
            </a:r>
            <a:endParaRPr lang="en-GB" sz="1800" dirty="0"/>
          </a:p>
          <a:p>
            <a:r>
              <a:rPr lang="en-GB" sz="1800" dirty="0"/>
              <a:t>CM Portimão</a:t>
            </a:r>
          </a:p>
          <a:p>
            <a:r>
              <a:rPr lang="en-GB" sz="1800" dirty="0"/>
              <a:t>CM Santana</a:t>
            </a:r>
          </a:p>
          <a:p>
            <a:r>
              <a:rPr lang="en-GB" sz="1800" dirty="0"/>
              <a:t>CM </a:t>
            </a:r>
            <a:r>
              <a:rPr lang="en-GB" sz="1800" dirty="0" err="1"/>
              <a:t>Sessimbra</a:t>
            </a:r>
            <a:endParaRPr lang="en-GB" sz="1800" dirty="0"/>
          </a:p>
          <a:p>
            <a:r>
              <a:rPr lang="en-GB" sz="1800" dirty="0"/>
              <a:t>CM </a:t>
            </a:r>
            <a:r>
              <a:rPr lang="en-GB" sz="1800" dirty="0" err="1"/>
              <a:t>Tavira</a:t>
            </a:r>
            <a:endParaRPr lang="en-GB" sz="1800" dirty="0"/>
          </a:p>
          <a:p>
            <a:r>
              <a:rPr lang="en-GB" sz="1800" dirty="0"/>
              <a:t>CM Torres Vedras</a:t>
            </a:r>
          </a:p>
          <a:p>
            <a:r>
              <a:rPr lang="en-GB" sz="1800" dirty="0"/>
              <a:t>CM Viana do Castelo</a:t>
            </a:r>
          </a:p>
          <a:p>
            <a:r>
              <a:rPr lang="en-GB" sz="1800" dirty="0"/>
              <a:t>AMA – </a:t>
            </a:r>
            <a:r>
              <a:rPr lang="en-GB" sz="1800" dirty="0" err="1"/>
              <a:t>Agência</a:t>
            </a:r>
            <a:r>
              <a:rPr lang="en-GB" sz="1800" dirty="0"/>
              <a:t> para a </a:t>
            </a:r>
            <a:r>
              <a:rPr lang="en-GB" sz="1800" dirty="0" err="1"/>
              <a:t>Modernização</a:t>
            </a:r>
            <a:r>
              <a:rPr lang="en-GB" sz="1800" dirty="0"/>
              <a:t> </a:t>
            </a:r>
            <a:r>
              <a:rPr lang="en-GB" sz="1800" dirty="0" err="1"/>
              <a:t>Administrativa</a:t>
            </a:r>
            <a:endParaRPr lang="en-GB" sz="1800" dirty="0"/>
          </a:p>
          <a:p>
            <a:r>
              <a:rPr lang="en-GB" sz="1800" dirty="0"/>
              <a:t>ANEPC – </a:t>
            </a:r>
            <a:r>
              <a:rPr lang="en-GB" sz="1800" dirty="0" err="1"/>
              <a:t>Autoridade</a:t>
            </a:r>
            <a:r>
              <a:rPr lang="en-GB" sz="1800" dirty="0"/>
              <a:t> Nacional de </a:t>
            </a:r>
            <a:r>
              <a:rPr lang="en-GB" sz="1800" dirty="0" err="1"/>
              <a:t>Emergência</a:t>
            </a:r>
            <a:r>
              <a:rPr lang="en-GB" sz="1800" dirty="0"/>
              <a:t> e </a:t>
            </a:r>
            <a:r>
              <a:rPr lang="en-GB" sz="1800" dirty="0" err="1"/>
              <a:t>Proteção</a:t>
            </a:r>
            <a:r>
              <a:rPr lang="en-GB" sz="1800" dirty="0"/>
              <a:t> Civil</a:t>
            </a:r>
          </a:p>
          <a:p>
            <a:r>
              <a:rPr lang="en-GB" sz="1800" dirty="0" err="1"/>
              <a:t>Comissão</a:t>
            </a:r>
            <a:r>
              <a:rPr lang="en-GB" sz="1800" dirty="0"/>
              <a:t> de </a:t>
            </a:r>
            <a:r>
              <a:rPr lang="en-GB" sz="1800" dirty="0" err="1"/>
              <a:t>Coordenação</a:t>
            </a:r>
            <a:r>
              <a:rPr lang="en-GB" sz="1800" dirty="0"/>
              <a:t> e </a:t>
            </a:r>
            <a:r>
              <a:rPr lang="en-GB" sz="1800" dirty="0" err="1"/>
              <a:t>Desenvolvimento</a:t>
            </a:r>
            <a:r>
              <a:rPr lang="en-GB" sz="1800" dirty="0"/>
              <a:t> Regional do Norte</a:t>
            </a:r>
          </a:p>
          <a:p>
            <a:r>
              <a:rPr lang="en-GB" sz="1800" dirty="0" err="1"/>
              <a:t>Comunidade</a:t>
            </a:r>
            <a:r>
              <a:rPr lang="en-GB" sz="1800" dirty="0"/>
              <a:t> Intermunicipal do Ave – CIM do Ave</a:t>
            </a:r>
          </a:p>
        </p:txBody>
      </p:sp>
    </p:spTree>
    <p:extLst>
      <p:ext uri="{BB962C8B-B14F-4D97-AF65-F5344CB8AC3E}">
        <p14:creationId xmlns:p14="http://schemas.microsoft.com/office/powerpoint/2010/main" val="218892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		Os Resultados do Projeto CRISIS.</a:t>
            </a:r>
            <a:br>
              <a:rPr lang="pt-PT" dirty="0"/>
            </a:br>
            <a:r>
              <a:rPr lang="pt-PT" dirty="0"/>
              <a:t>		Qualidade do Curso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AAA3599-4348-C618-261B-28B4BE156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83" y="1690688"/>
            <a:ext cx="7924892" cy="44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		Os Resultados do Projeto CRISIS.</a:t>
            </a:r>
            <a:br>
              <a:rPr lang="pt-PT" dirty="0"/>
            </a:br>
            <a:r>
              <a:rPr lang="pt-PT" dirty="0"/>
              <a:t>		Usabilidade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5">
            <a:extLst>
              <a:ext uri="{FF2B5EF4-FFF2-40B4-BE49-F238E27FC236}">
                <a16:creationId xmlns:a16="http://schemas.microsoft.com/office/drawing/2014/main" id="{66D0B757-1EC7-8121-E194-1B41154AC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73" y="1740116"/>
            <a:ext cx="9374426" cy="42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4">
            <a:extLst>
              <a:ext uri="{FF2B5EF4-FFF2-40B4-BE49-F238E27FC236}">
                <a16:creationId xmlns:a16="http://schemas.microsoft.com/office/drawing/2014/main" id="{1B17E2ED-9E7D-C0BF-F2E2-45CE7B6F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72" y="2261286"/>
            <a:ext cx="10381541" cy="3549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		Os Resultados do Projeto CRISIS.</a:t>
            </a:r>
            <a:br>
              <a:rPr lang="pt-PT" dirty="0"/>
            </a:br>
            <a:r>
              <a:rPr lang="pt-PT" dirty="0"/>
              <a:t>		Intenção de Uso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3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		Os Resultados do Projeto CRISIS.</a:t>
            </a:r>
            <a:br>
              <a:rPr lang="pt-PT" dirty="0"/>
            </a:br>
            <a:r>
              <a:rPr lang="pt-PT" dirty="0"/>
              <a:t>		Satisfação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5">
            <a:extLst>
              <a:ext uri="{FF2B5EF4-FFF2-40B4-BE49-F238E27FC236}">
                <a16:creationId xmlns:a16="http://schemas.microsoft.com/office/drawing/2014/main" id="{7B6D3B5A-2564-64A7-88BC-C9B28AAE0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76" y="1717226"/>
            <a:ext cx="9310542" cy="42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T" dirty="0"/>
              <a:t>		</a:t>
            </a:r>
            <a:r>
              <a:rPr lang="en-GB" dirty="0"/>
              <a:t>A </a:t>
            </a:r>
            <a:r>
              <a:rPr lang="en-GB" dirty="0" err="1"/>
              <a:t>Visão</a:t>
            </a:r>
            <a:r>
              <a:rPr lang="en-GB" dirty="0"/>
              <a:t> do </a:t>
            </a:r>
            <a:r>
              <a:rPr lang="en-GB" dirty="0" err="1"/>
              <a:t>Consórcio</a:t>
            </a:r>
            <a:r>
              <a:rPr lang="en-GB" dirty="0"/>
              <a:t> para o </a:t>
            </a:r>
            <a:r>
              <a:rPr lang="en-GB" dirty="0" err="1"/>
              <a:t>Futuro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12A5-9F5F-6462-ED79-79889E90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880" y="1825625"/>
            <a:ext cx="9833919" cy="4351338"/>
          </a:xfrm>
        </p:spPr>
        <p:txBody>
          <a:bodyPr>
            <a:normAutofit/>
          </a:bodyPr>
          <a:lstStyle/>
          <a:p>
            <a:pPr lvl="3"/>
            <a:r>
              <a:rPr lang="pt-PT" sz="2000" dirty="0"/>
              <a:t>Informar as políticas Europeias sobre resiliência das cidades;</a:t>
            </a:r>
          </a:p>
          <a:p>
            <a:pPr lvl="3"/>
            <a:endParaRPr lang="pt-PT" sz="2000" dirty="0"/>
          </a:p>
          <a:p>
            <a:pPr lvl="3"/>
            <a:r>
              <a:rPr lang="pt-PT" sz="2000" dirty="0"/>
              <a:t>Promover a criação de formação em larga escala em resiliência das cidades e dados abertos;</a:t>
            </a:r>
          </a:p>
          <a:p>
            <a:pPr lvl="3"/>
            <a:endParaRPr lang="pt-PT" sz="2000" dirty="0"/>
          </a:p>
          <a:p>
            <a:pPr lvl="3"/>
            <a:r>
              <a:rPr lang="pt-PT" sz="2000" dirty="0"/>
              <a:t>Criar um observatório Europeu de competências e lacunas a colmatar com medidas ajustadas às especificidades de cada região.</a:t>
            </a:r>
          </a:p>
          <a:p>
            <a:pPr lvl="3"/>
            <a:endParaRPr lang="pt-PT" sz="2000" dirty="0"/>
          </a:p>
          <a:p>
            <a:pPr lvl="3"/>
            <a:r>
              <a:rPr lang="pt-PT" sz="2000" dirty="0"/>
              <a:t>Expandir / Contrastar os projetos com outras realidades (Brasil)</a:t>
            </a:r>
          </a:p>
          <a:p>
            <a:pPr lvl="3"/>
            <a:endParaRPr lang="pt-PT" sz="2000" dirty="0"/>
          </a:p>
          <a:p>
            <a:pPr lvl="3"/>
            <a:endParaRPr lang="pt-PT" sz="2000" dirty="0"/>
          </a:p>
          <a:p>
            <a:pPr lvl="3"/>
            <a:endParaRPr lang="pt-PT" sz="2000" dirty="0"/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2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6B7529F-2344-F556-3EB3-B2CABEDBAF77}"/>
              </a:ext>
            </a:extLst>
          </p:cNvPr>
          <p:cNvSpPr txBox="1">
            <a:spLocks/>
          </p:cNvSpPr>
          <p:nvPr/>
        </p:nvSpPr>
        <p:spPr>
          <a:xfrm>
            <a:off x="2711668" y="1122363"/>
            <a:ext cx="894075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/>
              <a:t>Tornando as Cidades mais Resilientes</a:t>
            </a:r>
            <a:br>
              <a:rPr lang="pt-BR" sz="4000" dirty="0"/>
            </a:br>
            <a:r>
              <a:rPr lang="pt-BR" sz="3200" i="1" dirty="0"/>
              <a:t>Formação dos Gestores da Resiliência das Cidades Inteligentes</a:t>
            </a:r>
            <a:endParaRPr lang="pt-BR" sz="4000" i="1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EA6EDDB5-2EDC-23DA-5E78-A0344E42E82B}"/>
              </a:ext>
            </a:extLst>
          </p:cNvPr>
          <p:cNvSpPr txBox="1">
            <a:spLocks/>
          </p:cNvSpPr>
          <p:nvPr/>
        </p:nvSpPr>
        <p:spPr>
          <a:xfrm>
            <a:off x="2711667" y="3875307"/>
            <a:ext cx="8940754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/>
              <a:t>Victor Barros (Universidade do Minho, Portugal)</a:t>
            </a:r>
          </a:p>
          <a:p>
            <a:pPr marL="0" indent="0" algn="ctr">
              <a:buNone/>
            </a:pPr>
            <a:r>
              <a:rPr lang="pt-BR" dirty="0">
                <a:hlinkClick r:id="rId4"/>
              </a:rPr>
              <a:t>vfbarros@dsi.uminho.pt</a:t>
            </a:r>
            <a:r>
              <a:rPr lang="pt-BR" dirty="0"/>
              <a:t> 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/>
              <a:t>Isabel Ramos (Universidade do Minho, Portugal)</a:t>
            </a:r>
          </a:p>
          <a:p>
            <a:pPr marL="0" indent="0" algn="ctr">
              <a:buNone/>
            </a:pPr>
            <a:r>
              <a:rPr lang="pt-BR" dirty="0">
                <a:hlinkClick r:id="rId5"/>
              </a:rPr>
              <a:t>iramos@si.uminho.pt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8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id="{E6084910-1CCA-5BA9-B49F-EA1B5EDC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5348288"/>
            <a:ext cx="10563225" cy="8286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788FE9-32E9-D0CB-2FDD-127062947BA3}"/>
              </a:ext>
            </a:extLst>
          </p:cNvPr>
          <p:cNvSpPr txBox="1">
            <a:spLocks/>
          </p:cNvSpPr>
          <p:nvPr/>
        </p:nvSpPr>
        <p:spPr>
          <a:xfrm>
            <a:off x="2300000" y="2034355"/>
            <a:ext cx="4418612" cy="1251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Competences for Resilient Smart Cities' Staff (CRISIS)</a:t>
            </a:r>
            <a:endParaRPr lang="en-CY" sz="32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E9E003-E955-F27D-197F-BBB665D828B6}"/>
              </a:ext>
            </a:extLst>
          </p:cNvPr>
          <p:cNvSpPr txBox="1">
            <a:spLocks/>
          </p:cNvSpPr>
          <p:nvPr/>
        </p:nvSpPr>
        <p:spPr>
          <a:xfrm>
            <a:off x="7300395" y="2034354"/>
            <a:ext cx="4226400" cy="1251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Open Data City Officer - </a:t>
            </a:r>
            <a:r>
              <a:rPr lang="en-US" sz="3200" dirty="0" err="1"/>
              <a:t>OpenDCO</a:t>
            </a:r>
            <a:endParaRPr lang="en-CY" sz="3200" dirty="0">
              <a:solidFill>
                <a:srgbClr val="002060"/>
              </a:solidFill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89919C1B-9514-8264-AFF0-F44FCBB05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959" y="3298028"/>
            <a:ext cx="1936133" cy="1023703"/>
          </a:xfrm>
          <a:prstGeom prst="rect">
            <a:avLst/>
          </a:prstGeom>
        </p:spPr>
      </p:pic>
      <p:pic>
        <p:nvPicPr>
          <p:cNvPr id="8" name="Picture 2" descr="Home - OpenDCO">
            <a:extLst>
              <a:ext uri="{FF2B5EF4-FFF2-40B4-BE49-F238E27FC236}">
                <a16:creationId xmlns:a16="http://schemas.microsoft.com/office/drawing/2014/main" id="{5666858D-0CEE-7E45-022C-B27F724C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87" y="3286256"/>
            <a:ext cx="1581228" cy="14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D0C9D78-9E0F-BE03-E902-A87CC480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PT" dirty="0"/>
              <a:t>		Os projetos</a:t>
            </a:r>
          </a:p>
        </p:txBody>
      </p:sp>
    </p:spTree>
    <p:extLst>
      <p:ext uri="{BB962C8B-B14F-4D97-AF65-F5344CB8AC3E}">
        <p14:creationId xmlns:p14="http://schemas.microsoft.com/office/powerpoint/2010/main" val="6556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		Cidades Inteligentes Resilientes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12A5-9F5F-6462-ED79-79889E90F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pt-PT" sz="2400" b="1" dirty="0"/>
              <a:t>Antecipar, absorver, gerir e recuperar </a:t>
            </a:r>
            <a:r>
              <a:rPr lang="pt-PT" sz="2400" dirty="0"/>
              <a:t>de grandes desastres, mudanças climáticas e outros desafios emergentes, </a:t>
            </a:r>
            <a:r>
              <a:rPr lang="pt-PT" sz="2400" b="1" dirty="0"/>
              <a:t>adaptando-se às novas circunstâncias </a:t>
            </a:r>
            <a:r>
              <a:rPr lang="pt-PT" sz="2400" dirty="0"/>
              <a:t>após a crise.</a:t>
            </a:r>
          </a:p>
          <a:p>
            <a:pPr lvl="3"/>
            <a:endParaRPr lang="pt-PT" sz="2400" dirty="0"/>
          </a:p>
          <a:p>
            <a:pPr lvl="3"/>
            <a:r>
              <a:rPr lang="pt-PT" sz="2400" dirty="0"/>
              <a:t>Utilização de tecnologia e soluções baseadas em dados para </a:t>
            </a:r>
            <a:r>
              <a:rPr lang="pt-PT" sz="2400" b="1" dirty="0"/>
              <a:t>responder eficazmente aos desafios da cidade </a:t>
            </a:r>
            <a:r>
              <a:rPr lang="pt-PT" sz="2400" dirty="0"/>
              <a:t>(força motriz)</a:t>
            </a:r>
          </a:p>
          <a:p>
            <a:pPr lvl="3"/>
            <a:endParaRPr lang="pt-PT" sz="2400" dirty="0"/>
          </a:p>
          <a:p>
            <a:pPr lvl="3"/>
            <a:r>
              <a:rPr lang="pt-PT" sz="2400" dirty="0"/>
              <a:t>Promover o </a:t>
            </a:r>
            <a:r>
              <a:rPr lang="pt-PT" sz="2400" b="1" dirty="0"/>
              <a:t>desenvolvimento sustentável, o bem-estar e o crescimento inclusivo</a:t>
            </a:r>
          </a:p>
          <a:p>
            <a:pPr lvl="3"/>
            <a:endParaRPr lang="pt-PT" sz="2400" dirty="0"/>
          </a:p>
          <a:p>
            <a:pPr lvl="3"/>
            <a:endParaRPr lang="pt-PT" sz="2400" dirty="0"/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5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		Áreas Impulsionadas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785250-C11A-8D88-49C6-5E2150D1D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423997"/>
              </p:ext>
            </p:extLst>
          </p:nvPr>
        </p:nvGraphicFramePr>
        <p:xfrm>
          <a:off x="2774728" y="1458830"/>
          <a:ext cx="10721733" cy="457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F88686-796B-E78D-B2DC-1B19605AE62F}"/>
              </a:ext>
            </a:extLst>
          </p:cNvPr>
          <p:cNvSpPr txBox="1"/>
          <p:nvPr/>
        </p:nvSpPr>
        <p:spPr>
          <a:xfrm rot="16200000">
            <a:off x="1986456" y="5328065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1400" dirty="0"/>
              <a:t>Fonte: OCDE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A548F34A-0068-D8AE-9A8C-4AB3996D3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9" name="Picture 2" descr="Home - OpenDCO">
            <a:extLst>
              <a:ext uri="{FF2B5EF4-FFF2-40B4-BE49-F238E27FC236}">
                <a16:creationId xmlns:a16="http://schemas.microsoft.com/office/drawing/2014/main" id="{6AE8D141-2371-8320-03B4-7850D742C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5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T" dirty="0"/>
              <a:t>		</a:t>
            </a:r>
            <a:r>
              <a:rPr lang="en-GB" dirty="0"/>
              <a:t>Dados </a:t>
            </a:r>
            <a:r>
              <a:rPr lang="en-GB" dirty="0" err="1"/>
              <a:t>Abertos</a:t>
            </a:r>
            <a:r>
              <a:rPr lang="en-GB" dirty="0"/>
              <a:t> e </a:t>
            </a:r>
            <a:r>
              <a:rPr lang="en-GB" dirty="0" err="1"/>
              <a:t>Resiliência</a:t>
            </a:r>
            <a:r>
              <a:rPr lang="en-GB" dirty="0"/>
              <a:t> das 				</a:t>
            </a:r>
            <a:r>
              <a:rPr lang="en-GB" dirty="0" err="1"/>
              <a:t>Cidades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12A5-9F5F-6462-ED79-79889E90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880" y="1825625"/>
            <a:ext cx="9833919" cy="4351338"/>
          </a:xfrm>
        </p:spPr>
        <p:txBody>
          <a:bodyPr>
            <a:normAutofit fontScale="92500" lnSpcReduction="10000"/>
          </a:bodyPr>
          <a:lstStyle/>
          <a:p>
            <a:pPr lvl="3"/>
            <a:r>
              <a:rPr lang="pt-PT" sz="2000" dirty="0"/>
              <a:t>Ajudam a </a:t>
            </a:r>
            <a:r>
              <a:rPr lang="pt-PT" sz="2000" b="1" dirty="0"/>
              <a:t>melhorar a capacidade de resposta</a:t>
            </a:r>
            <a:r>
              <a:rPr lang="pt-PT" sz="2000" dirty="0"/>
              <a:t> a desastres, permitindo uma melhor compreensão dos riscos e a implementação de estratégias de mitigação mais eficazes. </a:t>
            </a:r>
          </a:p>
          <a:p>
            <a:pPr lvl="3"/>
            <a:endParaRPr lang="pt-PT" sz="2000" dirty="0"/>
          </a:p>
          <a:p>
            <a:pPr lvl="3"/>
            <a:r>
              <a:rPr lang="pt-PT" sz="2000" dirty="0"/>
              <a:t>Promovem a </a:t>
            </a:r>
            <a:r>
              <a:rPr lang="pt-PT" sz="2000" b="1" dirty="0"/>
              <a:t>inovação e o desenvolvimento de soluções inteligentes </a:t>
            </a:r>
            <a:r>
              <a:rPr lang="pt-PT" sz="2000" dirty="0"/>
              <a:t>para os desafios urbanos.</a:t>
            </a:r>
          </a:p>
          <a:p>
            <a:pPr lvl="3"/>
            <a:endParaRPr lang="pt-PT" sz="2000" dirty="0"/>
          </a:p>
          <a:p>
            <a:pPr lvl="3"/>
            <a:r>
              <a:rPr lang="pt-PT" sz="2000" dirty="0"/>
              <a:t> Possibilitam a </a:t>
            </a:r>
            <a:r>
              <a:rPr lang="pt-PT" sz="2000" b="1" dirty="0"/>
              <a:t>decisão baseada em evidências </a:t>
            </a:r>
            <a:r>
              <a:rPr lang="pt-PT" sz="2000" dirty="0"/>
              <a:t>no planeamento da resiliência urbana, nomeadamente nas áreas de transporte, saúde pública, qualidade ambiental e resposta a emergências.</a:t>
            </a:r>
          </a:p>
          <a:p>
            <a:pPr lvl="3"/>
            <a:endParaRPr lang="pt-PT" sz="2000" dirty="0"/>
          </a:p>
          <a:p>
            <a:pPr lvl="3"/>
            <a:r>
              <a:rPr lang="pt-PT" sz="2000" dirty="0"/>
              <a:t>Contribuem para a </a:t>
            </a:r>
            <a:r>
              <a:rPr lang="pt-PT" sz="2000" b="1" dirty="0"/>
              <a:t>integração de tecnologias inteligentes e práticas sustentáveis</a:t>
            </a:r>
            <a:r>
              <a:rPr lang="pt-PT" sz="2000" dirty="0"/>
              <a:t> no desenvolvimento urbano ao apoiarem a implementação de iniciativas de cidades inteligentes, como gestão eficiente de energia, sistemas de transporte inteligentes e monitoramento ambiental, que são componentes essenciais de ambientes urbanos resilientes e sustentáveis.</a:t>
            </a:r>
          </a:p>
          <a:p>
            <a:pPr lvl="3"/>
            <a:endParaRPr lang="pt-PT" sz="2000" dirty="0"/>
          </a:p>
          <a:p>
            <a:pPr lvl="3"/>
            <a:endParaRPr lang="pt-PT" sz="2000" dirty="0"/>
          </a:p>
          <a:p>
            <a:pPr lvl="3"/>
            <a:endParaRPr lang="pt-PT" sz="2000" dirty="0"/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3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T" dirty="0"/>
              <a:t>		</a:t>
            </a:r>
            <a:r>
              <a:rPr lang="en-GB" dirty="0" err="1"/>
              <a:t>Responsabilidade</a:t>
            </a:r>
            <a:r>
              <a:rPr lang="en-GB" dirty="0"/>
              <a:t> dos </a:t>
            </a:r>
            <a:r>
              <a:rPr lang="en-GB" dirty="0" err="1"/>
              <a:t>Gestores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12A5-9F5F-6462-ED79-79889E90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98931" cy="4351338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pt-PT" sz="2000" b="1" dirty="0"/>
              <a:t>PROJETO CRISIS</a:t>
            </a:r>
          </a:p>
          <a:p>
            <a:pPr lvl="3"/>
            <a:r>
              <a:rPr lang="pt-PT" sz="1700" dirty="0"/>
              <a:t>Participar na decisão estratégica e reporte ao prefeito da cidade e/ou vereador designado;</a:t>
            </a:r>
          </a:p>
          <a:p>
            <a:pPr lvl="3"/>
            <a:r>
              <a:rPr lang="pt-PT" sz="1700" dirty="0"/>
              <a:t>Estabelecer uma visão de resiliência convincente para sua cidade;</a:t>
            </a:r>
          </a:p>
          <a:p>
            <a:pPr lvl="3"/>
            <a:r>
              <a:rPr lang="pt-PT" sz="1700" dirty="0"/>
              <a:t>Trabalhar de forma transversal com todos os setores, departamentos e também com a comunidade local;</a:t>
            </a:r>
          </a:p>
          <a:p>
            <a:pPr lvl="3"/>
            <a:r>
              <a:rPr lang="pt-PT" sz="1700" dirty="0"/>
              <a:t>Promover a inovação e minimizar impactos negativos;</a:t>
            </a:r>
          </a:p>
          <a:p>
            <a:pPr lvl="3"/>
            <a:r>
              <a:rPr lang="pt-PT" sz="1700" dirty="0"/>
              <a:t>Assegurar a implementação de iniciativas proativas e não apenas reativas face às crises.</a:t>
            </a:r>
          </a:p>
          <a:p>
            <a:pPr lvl="3"/>
            <a:endParaRPr lang="pt-PT" sz="2000" dirty="0"/>
          </a:p>
          <a:p>
            <a:pPr lvl="3"/>
            <a:endParaRPr lang="pt-PT" sz="2000" dirty="0"/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342178-57A7-3BDF-9ED7-C65BA0DA992A}"/>
              </a:ext>
            </a:extLst>
          </p:cNvPr>
          <p:cNvSpPr txBox="1">
            <a:spLocks/>
          </p:cNvSpPr>
          <p:nvPr/>
        </p:nvSpPr>
        <p:spPr>
          <a:xfrm>
            <a:off x="5772804" y="1825625"/>
            <a:ext cx="5898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None/>
            </a:pPr>
            <a:r>
              <a:rPr lang="pt-PT" sz="2000" b="1" dirty="0"/>
              <a:t>PROJETO OPENDCO</a:t>
            </a:r>
          </a:p>
          <a:p>
            <a:pPr lvl="3"/>
            <a:r>
              <a:rPr lang="pt-PT" sz="1700" dirty="0"/>
              <a:t>Estabelecer e supervisionar estruturas de governança de dados para garantir a qualidade, segurança e uso ético de dados abertos. </a:t>
            </a:r>
          </a:p>
          <a:p>
            <a:pPr lvl="3"/>
            <a:r>
              <a:rPr lang="pt-PT" sz="1700" dirty="0"/>
              <a:t>Facilitar a colaboração e o engajamento com diversos </a:t>
            </a:r>
            <a:r>
              <a:rPr lang="pt-PT" sz="1700" dirty="0" err="1"/>
              <a:t>stakeholders</a:t>
            </a:r>
            <a:r>
              <a:rPr lang="pt-PT" sz="1700" dirty="0"/>
              <a:t> na identificação necessidades de dados. </a:t>
            </a:r>
          </a:p>
          <a:p>
            <a:pPr lvl="3"/>
            <a:r>
              <a:rPr lang="pt-PT" sz="1700" dirty="0"/>
              <a:t>Contribuir para o desenvolvimento de políticas e estratégias de dados abertos alinhadas com os objetivos da cidade, requisitos legais e melhores práticas. </a:t>
            </a:r>
          </a:p>
          <a:p>
            <a:pPr lvl="3"/>
            <a:r>
              <a:rPr lang="pt-PT" sz="1700" dirty="0"/>
              <a:t>Fomentar uma cultura de inovação e colaboração, promovendo o uso de dados abertos. </a:t>
            </a:r>
          </a:p>
          <a:p>
            <a:pPr lvl="3"/>
            <a:r>
              <a:rPr lang="pt-PT" sz="1700" dirty="0"/>
              <a:t>Implementar mecanismos para monitorar o impacto e a eficácia de iniciativas de dados abertos.</a:t>
            </a:r>
          </a:p>
          <a:p>
            <a:pPr lvl="3"/>
            <a:endParaRPr lang="pt-PT" sz="2000" dirty="0"/>
          </a:p>
          <a:p>
            <a:pPr lvl="3"/>
            <a:endParaRPr lang="pt-PT" sz="2000" dirty="0"/>
          </a:p>
          <a:p>
            <a:pPr lvl="3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72097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		Competências dos Gestores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12A5-9F5F-6462-ED79-79889E90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98931" cy="4351338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pt-PT" sz="2000" b="1" dirty="0"/>
              <a:t>PROJETO CRISIS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342178-57A7-3BDF-9ED7-C65BA0DA992A}"/>
              </a:ext>
            </a:extLst>
          </p:cNvPr>
          <p:cNvSpPr txBox="1">
            <a:spLocks/>
          </p:cNvSpPr>
          <p:nvPr/>
        </p:nvSpPr>
        <p:spPr>
          <a:xfrm>
            <a:off x="5772804" y="1825625"/>
            <a:ext cx="5898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ctr">
              <a:buNone/>
            </a:pPr>
            <a:r>
              <a:rPr lang="pt-PT" sz="2000" b="1" dirty="0"/>
              <a:t>PROJETO OPENDCO</a:t>
            </a:r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id="{F03CC3D0-772E-0E42-C05A-73FD28D39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06" y="2380301"/>
            <a:ext cx="3954020" cy="28797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A2108B-8AB9-28B5-A23B-2BBFFBBF0B9F}"/>
              </a:ext>
            </a:extLst>
          </p:cNvPr>
          <p:cNvGrpSpPr/>
          <p:nvPr/>
        </p:nvGrpSpPr>
        <p:grpSpPr>
          <a:xfrm>
            <a:off x="6096000" y="2380301"/>
            <a:ext cx="5982714" cy="3705189"/>
            <a:chOff x="5528457" y="2087974"/>
            <a:chExt cx="6361791" cy="3784791"/>
          </a:xfrm>
        </p:grpSpPr>
        <p:pic>
          <p:nvPicPr>
            <p:cNvPr id="10" name="Picture 5" descr="A diagram of a pie chart&#10;&#10;Description automatically generated">
              <a:extLst>
                <a:ext uri="{FF2B5EF4-FFF2-40B4-BE49-F238E27FC236}">
                  <a16:creationId xmlns:a16="http://schemas.microsoft.com/office/drawing/2014/main" id="{E149C93A-0BC9-1462-7407-05D12C93A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0361" y="2106261"/>
              <a:ext cx="3839887" cy="2785410"/>
            </a:xfrm>
            <a:prstGeom prst="rect">
              <a:avLst/>
            </a:prstGeom>
          </p:spPr>
        </p:pic>
        <p:pic>
          <p:nvPicPr>
            <p:cNvPr id="8" name="Picture 5" descr="A diagram of a company&#10;&#10;Description automatically generated">
              <a:extLst>
                <a:ext uri="{FF2B5EF4-FFF2-40B4-BE49-F238E27FC236}">
                  <a16:creationId xmlns:a16="http://schemas.microsoft.com/office/drawing/2014/main" id="{55F4EFA9-AB42-8912-E28A-28F0F6818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8457" y="2087975"/>
              <a:ext cx="3943938" cy="2868318"/>
            </a:xfrm>
            <a:prstGeom prst="rect">
              <a:avLst/>
            </a:prstGeom>
          </p:spPr>
        </p:pic>
        <p:pic>
          <p:nvPicPr>
            <p:cNvPr id="9" name="Imagem 9">
              <a:extLst>
                <a:ext uri="{FF2B5EF4-FFF2-40B4-BE49-F238E27FC236}">
                  <a16:creationId xmlns:a16="http://schemas.microsoft.com/office/drawing/2014/main" id="{1C4F3A8D-AB75-1B91-B943-C9D05030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292" y="2087974"/>
              <a:ext cx="2019402" cy="3784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0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		Ferramentas Desenvolvidas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481480C-5793-E34C-ACDA-55770869F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0367"/>
              </p:ext>
            </p:extLst>
          </p:nvPr>
        </p:nvGraphicFramePr>
        <p:xfrm>
          <a:off x="2458995" y="1697227"/>
          <a:ext cx="9466724" cy="425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193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13D6-F731-9ABC-48E5-8259CE3B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		Ferramentas Desenvolvidas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E62048F2-A699-F3F6-BF70-E47BA18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2" y="3095728"/>
            <a:ext cx="1371957" cy="725403"/>
          </a:xfrm>
          <a:prstGeom prst="rect">
            <a:avLst/>
          </a:prstGeom>
        </p:spPr>
      </p:pic>
      <p:pic>
        <p:nvPicPr>
          <p:cNvPr id="5" name="Picture 2" descr="Home - OpenDCO">
            <a:extLst>
              <a:ext uri="{FF2B5EF4-FFF2-40B4-BE49-F238E27FC236}">
                <a16:creationId xmlns:a16="http://schemas.microsoft.com/office/drawing/2014/main" id="{AA5BADFD-4291-2895-81AA-65F5E5D1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4053851"/>
            <a:ext cx="1120469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9DCD6B7B-3CFA-5A62-4AAD-B0345B351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7" t="13882" r="3579" b="11529"/>
          <a:stretch/>
        </p:blipFill>
        <p:spPr>
          <a:xfrm>
            <a:off x="2482164" y="1392252"/>
            <a:ext cx="8614204" cy="44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05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1010</Words>
  <Application>Microsoft Macintosh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do Office</vt:lpstr>
      <vt:lpstr>Tornando as Cidades mais Resilientes Formação dos Gestores da Resiliência das Cidades Inteligentes</vt:lpstr>
      <vt:lpstr>  Os projetos</vt:lpstr>
      <vt:lpstr>  Cidades Inteligentes Resilientes</vt:lpstr>
      <vt:lpstr>  Áreas Impulsionadas</vt:lpstr>
      <vt:lpstr>  Dados Abertos e Resiliência das     Cidades</vt:lpstr>
      <vt:lpstr>  Responsabilidade dos Gestores</vt:lpstr>
      <vt:lpstr>  Competências dos Gestores</vt:lpstr>
      <vt:lpstr>  Ferramentas Desenvolvidas</vt:lpstr>
      <vt:lpstr>  Ferramentas Desenvolvidas</vt:lpstr>
      <vt:lpstr>  Como foi conduzido?</vt:lpstr>
      <vt:lpstr>  Os Resultados do Projeto CRISIS</vt:lpstr>
      <vt:lpstr>  Os Resultados do    Projeto CRISIS</vt:lpstr>
      <vt:lpstr>  Os Resultados do Projeto CRISIS.   Qualidade do Curso</vt:lpstr>
      <vt:lpstr>  Os Resultados do Projeto CRISIS.   Usabilidade</vt:lpstr>
      <vt:lpstr>  Os Resultados do Projeto CRISIS.   Intenção de Uso</vt:lpstr>
      <vt:lpstr>  Os Resultados do Projeto CRISIS.   Satisfação</vt:lpstr>
      <vt:lpstr>  A Visão do Consórcio para o Futuro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Francies Motke</dc:creator>
  <cp:lastModifiedBy>Victor Freitas de Azerêdo Barros</cp:lastModifiedBy>
  <cp:revision>12</cp:revision>
  <dcterms:created xsi:type="dcterms:W3CDTF">2023-11-08T00:25:09Z</dcterms:created>
  <dcterms:modified xsi:type="dcterms:W3CDTF">2023-11-30T11:48:31Z</dcterms:modified>
</cp:coreProperties>
</file>