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68" autoAdjust="0"/>
    <p:restoredTop sz="94660"/>
  </p:normalViewPr>
  <p:slideViewPr>
    <p:cSldViewPr snapToGrid="0">
      <p:cViewPr varScale="1">
        <p:scale>
          <a:sx n="84" d="100"/>
          <a:sy n="84" d="100"/>
        </p:scale>
        <p:origin x="42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DFE164-6A99-4508-9C88-E6FD8DB09D93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3A0126-9E18-49BD-8A74-C431DA289D1F}">
      <dgm:prSet custT="1"/>
      <dgm:spPr>
        <a:solidFill>
          <a:schemeClr val="accent2">
            <a:lumMod val="75000"/>
          </a:schemeClr>
        </a:solidFill>
        <a:ln w="28575">
          <a:solidFill>
            <a:srgbClr val="FF000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pt-PT" sz="2000" b="1" noProof="0" dirty="0"/>
            <a:t>Economia</a:t>
          </a:r>
        </a:p>
      </dgm:t>
    </dgm:pt>
    <dgm:pt modelId="{7B2B7EF0-4FD3-4526-B0BC-D02C4A41960F}" type="parTrans" cxnId="{C970995F-0F02-44D8-BDAB-CE3E3E2E82EE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28A712A7-C8C3-48DE-AE16-3A80CD8E73A7}" type="sibTrans" cxnId="{C970995F-0F02-44D8-BDAB-CE3E3E2E82EE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9C84C261-8AB1-480C-AA6B-EA7468F41752}">
      <dgm:prSet/>
      <dgm:spPr/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Número diversificado de indústrias</a:t>
          </a:r>
        </a:p>
      </dgm:t>
    </dgm:pt>
    <dgm:pt modelId="{22432F22-0092-416B-B6F5-90A2138BE69D}" type="parTrans" cxnId="{4607B6E3-036C-494B-B509-316AD93CEAE2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6C934488-AE82-4A79-B2B9-BAD03810F624}" type="sibTrans" cxnId="{4607B6E3-036C-494B-B509-316AD93CEAE2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F32D540B-B139-4CAE-AA03-2A5B43C038C3}">
      <dgm:prSet/>
      <dgm:spPr/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Uma economia dinâmica para gerar crescimento</a:t>
          </a:r>
        </a:p>
      </dgm:t>
    </dgm:pt>
    <dgm:pt modelId="{35BB812F-1965-46DF-8977-6E932F93A3A5}" type="parTrans" cxnId="{7A6801BB-2EB1-4745-ACD0-C98DBB0DEFD6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56DF657C-4818-436E-A2BB-AAB996FE3A54}" type="sibTrans" cxnId="{7A6801BB-2EB1-4745-ACD0-C98DBB0DEFD6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481ACB89-E5FD-4F1F-B2FB-0862C0A56EB3}">
      <dgm:prSet/>
      <dgm:spPr/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Condições que permitem que a inovação ocorra</a:t>
          </a:r>
        </a:p>
      </dgm:t>
    </dgm:pt>
    <dgm:pt modelId="{8D4076B2-C1BE-4919-9F59-8D794BD0DA15}" type="parTrans" cxnId="{D26CB96D-F9FD-4203-80B7-939704E9D619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B4EDF3AE-C025-4BF4-8221-5ED85017B4FD}" type="sibTrans" cxnId="{D26CB96D-F9FD-4203-80B7-939704E9D619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192BDD56-B5D6-487F-807F-214DB8F8645F}">
      <dgm:prSet/>
      <dgm:spPr/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Acesso a emprego, educação, serviços e formações/treinamento</a:t>
          </a:r>
        </a:p>
      </dgm:t>
    </dgm:pt>
    <dgm:pt modelId="{DC64665F-63A2-4A1D-879F-C2DDF06DEE63}" type="parTrans" cxnId="{0C1F6AC5-399E-4602-A95F-4F99703BB40C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B3BF34DF-3C4F-448B-89EB-4B6970B04F7B}" type="sibTrans" cxnId="{0C1F6AC5-399E-4602-A95F-4F99703BB40C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464C06A8-EF54-44D7-A12C-D732818127FD}">
      <dgm:prSet custT="1"/>
      <dgm:spPr>
        <a:solidFill>
          <a:schemeClr val="accent6">
            <a:lumMod val="50000"/>
          </a:schemeClr>
        </a:solidFill>
        <a:ln w="28575">
          <a:solidFill>
            <a:srgbClr val="FF000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pt-PT" sz="2000" b="1" noProof="0" dirty="0"/>
            <a:t>Governança</a:t>
          </a:r>
        </a:p>
      </dgm:t>
    </dgm:pt>
    <dgm:pt modelId="{23E3D432-B4D9-4DCF-BA5B-F7C5DADBEDF3}" type="parTrans" cxnId="{B49F16E5-8A6C-45F7-A81D-297550BF07A4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514C0A05-C562-4AFB-AE87-4F6E55C5AFA1}" type="sibTrans" cxnId="{B49F16E5-8A6C-45F7-A81D-297550BF07A4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244FEAB8-0D41-449F-B793-E8159CEF3063}">
      <dgm:prSet/>
      <dgm:spPr>
        <a:solidFill>
          <a:schemeClr val="accent6"/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Liderança e gestão claras</a:t>
          </a:r>
        </a:p>
      </dgm:t>
    </dgm:pt>
    <dgm:pt modelId="{ABFD081A-9AA8-4A83-B993-62A04519BCB7}" type="parTrans" cxnId="{A6009347-6E79-4FE0-BC42-614E342A03E3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8995E4BB-21C4-4C88-A949-566197B46116}" type="sibTrans" cxnId="{A6009347-6E79-4FE0-BC42-614E342A03E3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45EF1B45-B6FD-4887-9FE6-F240EB6E4FDB}">
      <dgm:prSet/>
      <dgm:spPr>
        <a:solidFill>
          <a:schemeClr val="accent6"/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Adoção de abordagens estratégicas e integradas</a:t>
          </a:r>
        </a:p>
      </dgm:t>
    </dgm:pt>
    <dgm:pt modelId="{D97446E7-084E-4EB0-B91E-4F773581D06F}" type="parTrans" cxnId="{50E33743-8400-4F9A-B1CA-C42358371D87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599F0383-5383-4113-8193-779B74A2EE2D}" type="sibTrans" cxnId="{50E33743-8400-4F9A-B1CA-C42358371D87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66E7CCD4-A1CE-46F3-9199-7752040D24AE}">
      <dgm:prSet/>
      <dgm:spPr>
        <a:solidFill>
          <a:schemeClr val="accent6"/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Setor público com competências definidas</a:t>
          </a:r>
        </a:p>
      </dgm:t>
    </dgm:pt>
    <dgm:pt modelId="{4B58A6FC-2556-41FC-94C1-4DD77EEA9ED3}" type="parTrans" cxnId="{7CE9A843-1E02-4E12-A463-FEDF169474DB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F9F0C790-3EB4-4CB3-BE25-0FD0D42BFC62}" type="sibTrans" cxnId="{7CE9A843-1E02-4E12-A463-FEDF169474DB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BB9DBEA3-AF7C-43B3-83CA-45BF3D7CBA01}">
      <dgm:prSet/>
      <dgm:spPr>
        <a:solidFill>
          <a:schemeClr val="accent6"/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Governo aberto e transparente</a:t>
          </a:r>
        </a:p>
      </dgm:t>
    </dgm:pt>
    <dgm:pt modelId="{897F5196-2184-4A27-A797-370073EF81E8}" type="parTrans" cxnId="{AEAC8434-8208-4C01-A7CA-DCBD6D359B68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F785A9C5-B3B7-46F3-A3BE-DE7D147BB79F}" type="sibTrans" cxnId="{AEAC8434-8208-4C01-A7CA-DCBD6D359B68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623672F5-AE86-45E3-B3B5-856F9C3C3D00}">
      <dgm:prSet custT="1"/>
      <dgm:spPr>
        <a:solidFill>
          <a:schemeClr val="tx2"/>
        </a:solidFill>
        <a:ln w="28575">
          <a:solidFill>
            <a:srgbClr val="FF000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pt-PT" sz="2000" b="1" noProof="0" dirty="0"/>
            <a:t>Sociedade</a:t>
          </a:r>
        </a:p>
      </dgm:t>
    </dgm:pt>
    <dgm:pt modelId="{A4BD341A-EC5A-48F8-B89F-A087DE8B292B}" type="parTrans" cxnId="{AAEEEEF6-7100-447B-82CD-2B5626006E01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A1A9E6FF-7ED2-4309-B260-1417E71D0432}" type="sibTrans" cxnId="{AAEEEEF6-7100-447B-82CD-2B5626006E01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586E67CC-FA6A-43CF-B256-AB30A7EF819C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Sociedade inclusiva e coesa</a:t>
          </a:r>
        </a:p>
      </dgm:t>
    </dgm:pt>
    <dgm:pt modelId="{EF551B12-94C0-41CF-810C-9BD6A4A0C48F}" type="parTrans" cxnId="{B577BA71-D4AD-462B-A2D6-A19954501091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DF579884-F8CB-4BA6-9BAE-648F8D15FA16}" type="sibTrans" cxnId="{B577BA71-D4AD-462B-A2D6-A19954501091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2DC2472B-3598-4656-AC3B-2E128243CAE4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Redes ativas de cidadãos nas comunidades</a:t>
          </a:r>
        </a:p>
      </dgm:t>
    </dgm:pt>
    <dgm:pt modelId="{16728759-02A5-499E-A063-3C42C0F6EEF7}" type="parTrans" cxnId="{C1A0CBC2-18BB-487B-B50C-118254046406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7FAAD218-297A-4234-BD86-FB9CF4662C77}" type="sibTrans" cxnId="{C1A0CBC2-18BB-487B-B50C-118254046406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A43C9C49-8934-49DF-9612-F44BD5A10321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Bairros seguros</a:t>
          </a:r>
        </a:p>
      </dgm:t>
    </dgm:pt>
    <dgm:pt modelId="{81222257-1E19-4FE7-88CA-EB17DD69DA09}" type="parTrans" cxnId="{534F9552-3723-4274-9D16-701E63D2F9F5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10332CA5-D474-4FB1-B2EE-D38AF18CF762}" type="sibTrans" cxnId="{534F9552-3723-4274-9D16-701E63D2F9F5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4A8DB53B-FE5F-47A5-A1B6-9346CB55252E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Vida saudável dos cidadãos</a:t>
          </a:r>
        </a:p>
      </dgm:t>
    </dgm:pt>
    <dgm:pt modelId="{4F0AEA0B-AA80-4575-8EDD-277C24E68384}" type="parTrans" cxnId="{8F12BA64-A2C3-486F-ADD6-EA27A7408FFE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2DD2C42D-9DF1-4715-A88D-ED0E4986608A}" type="sibTrans" cxnId="{8F12BA64-A2C3-486F-ADD6-EA27A7408FFE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4F64F932-DD75-4721-B15E-FA5AE8AB28D1}">
      <dgm:prSet custT="1"/>
      <dgm:spPr>
        <a:solidFill>
          <a:schemeClr val="bg2">
            <a:lumMod val="50000"/>
          </a:schemeClr>
        </a:solidFill>
        <a:ln w="28575">
          <a:solidFill>
            <a:srgbClr val="FF000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pt-PT" sz="2000" b="1" noProof="0" dirty="0"/>
            <a:t>Ambiente</a:t>
          </a:r>
        </a:p>
      </dgm:t>
    </dgm:pt>
    <dgm:pt modelId="{7DDAB6D1-28F9-44B7-AD68-D69ABA89CB32}" type="parTrans" cxnId="{A215D27E-2F4C-4D9C-B618-CEA4679EC528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20351EE2-CEC4-4866-8560-2278497A2DB3}" type="sibTrans" cxnId="{A215D27E-2F4C-4D9C-B618-CEA4679EC528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423694F3-9836-4D65-9CE8-06384E3E2099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Ecossistema sólido e diversificado</a:t>
          </a:r>
        </a:p>
      </dgm:t>
    </dgm:pt>
    <dgm:pt modelId="{32F7A4A1-06DC-42AD-95A9-B21A2CAFFD76}" type="parTrans" cxnId="{D5253216-77E8-4953-A315-D455AE8A3F32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DB103549-00E8-483A-A9F2-96201B8B4A28}" type="sibTrans" cxnId="{D5253216-77E8-4953-A315-D455AE8A3F32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6B1934A3-85C4-4797-8965-BD4055A49B64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Infraestrutura a atender às necessidades básicas</a:t>
          </a:r>
        </a:p>
      </dgm:t>
    </dgm:pt>
    <dgm:pt modelId="{65D95923-6C82-4432-B533-788C728D38B3}" type="parTrans" cxnId="{6199A041-FA7C-46AB-88FD-1F7EA8990830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B43F74EA-BCCC-4053-9445-E2ED8F7F187A}" type="sibTrans" cxnId="{6199A041-FA7C-46AB-88FD-1F7EA8990830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5B48620D-328B-4276-85DA-A18EF22B3EFB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Recursos naturais adequados disponíveis</a:t>
          </a:r>
        </a:p>
      </dgm:t>
    </dgm:pt>
    <dgm:pt modelId="{182E2BF5-800F-44B0-946A-41A740C4F168}" type="parTrans" cxnId="{B91C7B1C-1193-468A-8CA2-114C1232F6A3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F7F3292B-C236-4648-B18B-DE6A49A68C03}" type="sibTrans" cxnId="{B91C7B1C-1193-468A-8CA2-114C1232F6A3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DFBDF6B0-2CFA-4466-82DF-98562FE12609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noProof="0" dirty="0"/>
            <a:t>Política coerente para o uso da terra</a:t>
          </a:r>
        </a:p>
      </dgm:t>
    </dgm:pt>
    <dgm:pt modelId="{B1647030-EB1D-473B-90AE-2CBB4FBDF163}" type="parTrans" cxnId="{00EA5B19-FE48-4B09-B81C-093AB0993EEA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4A16245B-0C6B-478A-A68E-32395961812C}" type="sibTrans" cxnId="{00EA5B19-FE48-4B09-B81C-093AB0993EEA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3C03B0C8-A5D7-6D46-A78C-E2173DDD7A2B}">
      <dgm:prSet/>
      <dgm:spPr>
        <a:noFill/>
      </dgm:spPr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8555796E-F6A9-2743-A42E-DFEAEDDDBC33}" type="sibTrans" cxnId="{787873A6-A2E6-1E47-9980-5B6AB7A2B35F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84CD29D8-5806-E34C-BC3D-CF47E93FEF17}" type="parTrans" cxnId="{787873A6-A2E6-1E47-9980-5B6AB7A2B35F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AC3042D4-CD8B-2746-B0C0-CE938DFA6BE8}">
      <dgm:prSet/>
      <dgm:spPr>
        <a:noFill/>
      </dgm:spPr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651B5DBA-DC5A-3A4E-964C-5D4C018316B8}" type="sibTrans" cxnId="{C435C8D4-9BB6-3943-82EA-13E4169613A6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2B4BA880-1C09-604F-8751-D6B0AEAA83FD}" type="parTrans" cxnId="{C435C8D4-9BB6-3943-82EA-13E4169613A6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E7D53E35-2ECB-EE4F-8A46-3E3BDE31998B}">
      <dgm:prSet/>
      <dgm:spPr>
        <a:noFill/>
      </dgm:spPr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C2B07493-ACC9-5040-BB31-477068365CAF}" type="sibTrans" cxnId="{10936957-B2FC-0146-A990-E2F86DC4FCB1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C03CF654-8584-3E4A-BE08-15A8EC3FFBCF}" type="parTrans" cxnId="{10936957-B2FC-0146-A990-E2F86DC4FCB1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F374D9CA-DD68-004F-86C0-7BEBCAA4D0DA}">
      <dgm:prSet/>
      <dgm:spPr>
        <a:noFill/>
      </dgm:spPr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71C9F91F-4B9E-B747-BD6B-A33C86E3D713}" type="sibTrans" cxnId="{B9C8051F-D666-0648-8880-E070F5ABC3EE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BF2E5A58-600E-6F43-90E6-E6B304D52FF4}" type="parTrans" cxnId="{B9C8051F-D666-0648-8880-E070F5ABC3EE}">
      <dgm:prSet/>
      <dgm:spPr/>
      <dgm:t>
        <a:bodyPr/>
        <a:lstStyle/>
        <a:p>
          <a:pPr>
            <a:lnSpc>
              <a:spcPct val="150000"/>
            </a:lnSpc>
          </a:pPr>
          <a:endParaRPr lang="pt-PT" noProof="0" dirty="0"/>
        </a:p>
      </dgm:t>
    </dgm:pt>
    <dgm:pt modelId="{AD2C1EAF-6D01-814A-A3E1-2BE2E5016C9D}" type="pres">
      <dgm:prSet presAssocID="{68DFE164-6A99-4508-9C88-E6FD8DB09D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1DFA57D-C5E1-0546-86E1-C3C99D430E77}" type="pres">
      <dgm:prSet presAssocID="{183A0126-9E18-49BD-8A74-C431DA289D1F}" presName="node" presStyleLbl="node1" presStyleIdx="0" presStyleCnt="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B45A584-54A6-B84A-96E8-198697568212}" type="pres">
      <dgm:prSet presAssocID="{28A712A7-C8C3-48DE-AE16-3A80CD8E73A7}" presName="sibTrans" presStyleCnt="0"/>
      <dgm:spPr/>
    </dgm:pt>
    <dgm:pt modelId="{71408D79-90CB-F34E-9B67-1162C16F25BD}" type="pres">
      <dgm:prSet presAssocID="{9C84C261-8AB1-480C-AA6B-EA7468F41752}" presName="node" presStyleLbl="node1" presStyleIdx="1" presStyleCnt="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DD94F1B-590F-0345-9FF5-E1F35755D9CA}" type="pres">
      <dgm:prSet presAssocID="{6C934488-AE82-4A79-B2B9-BAD03810F624}" presName="sibTrans" presStyleCnt="0"/>
      <dgm:spPr/>
    </dgm:pt>
    <dgm:pt modelId="{70E3BCA6-6D14-1640-A8C5-4F9A1159D9EB}" type="pres">
      <dgm:prSet presAssocID="{F32D540B-B139-4CAE-AA03-2A5B43C038C3}" presName="node" presStyleLbl="node1" presStyleIdx="2" presStyleCnt="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237F9A6-2D4E-4649-9F1A-81C901F32CC8}" type="pres">
      <dgm:prSet presAssocID="{56DF657C-4818-436E-A2BB-AAB996FE3A54}" presName="sibTrans" presStyleCnt="0"/>
      <dgm:spPr/>
    </dgm:pt>
    <dgm:pt modelId="{AB2AF9C2-5E15-3F43-B568-285F164785D2}" type="pres">
      <dgm:prSet presAssocID="{481ACB89-E5FD-4F1F-B2FB-0862C0A56EB3}" presName="node" presStyleLbl="node1" presStyleIdx="3" presStyleCnt="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0E6EA08-A82F-8F44-BFC4-0C845D78AD2C}" type="pres">
      <dgm:prSet presAssocID="{B4EDF3AE-C025-4BF4-8221-5ED85017B4FD}" presName="sibTrans" presStyleCnt="0"/>
      <dgm:spPr/>
    </dgm:pt>
    <dgm:pt modelId="{5BF13899-141E-3446-9405-B6F73C6BC4F5}" type="pres">
      <dgm:prSet presAssocID="{192BDD56-B5D6-487F-807F-214DB8F8645F}" presName="node" presStyleLbl="node1" presStyleIdx="4" presStyleCnt="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7D51272-B2B9-444E-9A55-7E932E4E58F3}" type="pres">
      <dgm:prSet presAssocID="{B3BF34DF-3C4F-448B-89EB-4B6970B04F7B}" presName="sibTrans" presStyleCnt="0"/>
      <dgm:spPr/>
    </dgm:pt>
    <dgm:pt modelId="{904C90E4-F437-D142-951A-9310E9588753}" type="pres">
      <dgm:prSet presAssocID="{F374D9CA-DD68-004F-86C0-7BEBCAA4D0DA}" presName="node" presStyleLbl="node1" presStyleIdx="5" presStyleCnt="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C3E172E-27B2-C746-B093-BC1431C0865C}" type="pres">
      <dgm:prSet presAssocID="{71C9F91F-4B9E-B747-BD6B-A33C86E3D713}" presName="sibTrans" presStyleCnt="0"/>
      <dgm:spPr/>
    </dgm:pt>
    <dgm:pt modelId="{0FE9FB72-921E-1A48-98A0-91EE6D3364E4}" type="pres">
      <dgm:prSet presAssocID="{464C06A8-EF54-44D7-A12C-D732818127FD}" presName="node" presStyleLbl="node1" presStyleIdx="6" presStyleCnt="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D4F77AA-F529-3C48-8C36-E960C16879AD}" type="pres">
      <dgm:prSet presAssocID="{514C0A05-C562-4AFB-AE87-4F6E55C5AFA1}" presName="sibTrans" presStyleCnt="0"/>
      <dgm:spPr/>
    </dgm:pt>
    <dgm:pt modelId="{40DAAD6B-CDE9-C44F-AF92-04C3E208C2F1}" type="pres">
      <dgm:prSet presAssocID="{244FEAB8-0D41-449F-B793-E8159CEF3063}" presName="node" presStyleLbl="node1" presStyleIdx="7" presStyleCnt="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1485EFA-3762-754E-9D06-389BC11E952B}" type="pres">
      <dgm:prSet presAssocID="{8995E4BB-21C4-4C88-A949-566197B46116}" presName="sibTrans" presStyleCnt="0"/>
      <dgm:spPr/>
    </dgm:pt>
    <dgm:pt modelId="{40A5C0B5-D33E-5440-A222-B93920973A9E}" type="pres">
      <dgm:prSet presAssocID="{45EF1B45-B6FD-4887-9FE6-F240EB6E4FDB}" presName="node" presStyleLbl="node1" presStyleIdx="8" presStyleCnt="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94B7B19-01FE-DB4D-81DD-693BECB2C487}" type="pres">
      <dgm:prSet presAssocID="{599F0383-5383-4113-8193-779B74A2EE2D}" presName="sibTrans" presStyleCnt="0"/>
      <dgm:spPr/>
    </dgm:pt>
    <dgm:pt modelId="{8CDA2456-07E0-DD4A-8403-20089389AEAE}" type="pres">
      <dgm:prSet presAssocID="{66E7CCD4-A1CE-46F3-9199-7752040D24AE}" presName="node" presStyleLbl="node1" presStyleIdx="9" presStyleCnt="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E5111AB-CF6A-C045-990E-14E6B4EC7BCB}" type="pres">
      <dgm:prSet presAssocID="{F9F0C790-3EB4-4CB3-BE25-0FD0D42BFC62}" presName="sibTrans" presStyleCnt="0"/>
      <dgm:spPr/>
    </dgm:pt>
    <dgm:pt modelId="{18519023-BE43-4647-9107-37D3FE45B40E}" type="pres">
      <dgm:prSet presAssocID="{BB9DBEA3-AF7C-43B3-83CA-45BF3D7CBA01}" presName="node" presStyleLbl="node1" presStyleIdx="10" presStyleCnt="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09F4CB6-1EDC-A74D-81FD-D0268B4F4567}" type="pres">
      <dgm:prSet presAssocID="{F785A9C5-B3B7-46F3-A3BE-DE7D147BB79F}" presName="sibTrans" presStyleCnt="0"/>
      <dgm:spPr/>
    </dgm:pt>
    <dgm:pt modelId="{C012A788-205F-6C42-A2BE-9756B0E65543}" type="pres">
      <dgm:prSet presAssocID="{E7D53E35-2ECB-EE4F-8A46-3E3BDE31998B}" presName="node" presStyleLbl="node1" presStyleIdx="11" presStyleCnt="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C7CB690-8F25-704D-920F-FEA618A989A6}" type="pres">
      <dgm:prSet presAssocID="{C2B07493-ACC9-5040-BB31-477068365CAF}" presName="sibTrans" presStyleCnt="0"/>
      <dgm:spPr/>
    </dgm:pt>
    <dgm:pt modelId="{1EEFE322-F061-7B48-9482-1F5391A3A5CE}" type="pres">
      <dgm:prSet presAssocID="{623672F5-AE86-45E3-B3B5-856F9C3C3D00}" presName="node" presStyleLbl="node1" presStyleIdx="12" presStyleCnt="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70326DC-79E4-AB43-BFE2-AE383C664A41}" type="pres">
      <dgm:prSet presAssocID="{A1A9E6FF-7ED2-4309-B260-1417E71D0432}" presName="sibTrans" presStyleCnt="0"/>
      <dgm:spPr/>
    </dgm:pt>
    <dgm:pt modelId="{A3ED1060-C645-C047-BE20-038089006845}" type="pres">
      <dgm:prSet presAssocID="{586E67CC-FA6A-43CF-B256-AB30A7EF819C}" presName="node" presStyleLbl="node1" presStyleIdx="13" presStyleCnt="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3D900A9-E1E7-B042-93AD-FBBCE09335DD}" type="pres">
      <dgm:prSet presAssocID="{DF579884-F8CB-4BA6-9BAE-648F8D15FA16}" presName="sibTrans" presStyleCnt="0"/>
      <dgm:spPr/>
    </dgm:pt>
    <dgm:pt modelId="{6B90ADCB-84BE-8240-8A75-6D1D48BD3CFD}" type="pres">
      <dgm:prSet presAssocID="{2DC2472B-3598-4656-AC3B-2E128243CAE4}" presName="node" presStyleLbl="node1" presStyleIdx="14" presStyleCnt="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02E77EC-9029-7F43-8986-30A1848D1AA9}" type="pres">
      <dgm:prSet presAssocID="{7FAAD218-297A-4234-BD86-FB9CF4662C77}" presName="sibTrans" presStyleCnt="0"/>
      <dgm:spPr/>
    </dgm:pt>
    <dgm:pt modelId="{C46CC6A4-8EBC-374B-8F23-5D23538FFE9C}" type="pres">
      <dgm:prSet presAssocID="{A43C9C49-8934-49DF-9612-F44BD5A10321}" presName="node" presStyleLbl="node1" presStyleIdx="15" presStyleCnt="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9C62462-3F4D-3A4A-912D-940165AF1714}" type="pres">
      <dgm:prSet presAssocID="{10332CA5-D474-4FB1-B2EE-D38AF18CF762}" presName="sibTrans" presStyleCnt="0"/>
      <dgm:spPr/>
    </dgm:pt>
    <dgm:pt modelId="{57EDEDE0-496E-434B-9E95-2F68C2780B93}" type="pres">
      <dgm:prSet presAssocID="{4A8DB53B-FE5F-47A5-A1B6-9346CB55252E}" presName="node" presStyleLbl="node1" presStyleIdx="16" presStyleCnt="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837C721-4E66-D64D-8F01-9EA588DA5102}" type="pres">
      <dgm:prSet presAssocID="{2DD2C42D-9DF1-4715-A88D-ED0E4986608A}" presName="sibTrans" presStyleCnt="0"/>
      <dgm:spPr/>
    </dgm:pt>
    <dgm:pt modelId="{4826471A-2458-ED46-834B-AF66DDE719EB}" type="pres">
      <dgm:prSet presAssocID="{AC3042D4-CD8B-2746-B0C0-CE938DFA6BE8}" presName="node" presStyleLbl="node1" presStyleIdx="17" presStyleCnt="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013C430-D399-AA45-8415-B4CF2980883D}" type="pres">
      <dgm:prSet presAssocID="{651B5DBA-DC5A-3A4E-964C-5D4C018316B8}" presName="sibTrans" presStyleCnt="0"/>
      <dgm:spPr/>
    </dgm:pt>
    <dgm:pt modelId="{1E8FAD2C-BB70-CE49-9670-601181F5379D}" type="pres">
      <dgm:prSet presAssocID="{4F64F932-DD75-4721-B15E-FA5AE8AB28D1}" presName="node" presStyleLbl="node1" presStyleIdx="18" presStyleCnt="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0A0124-5211-324E-81AB-819E7E903ECB}" type="pres">
      <dgm:prSet presAssocID="{20351EE2-CEC4-4866-8560-2278497A2DB3}" presName="sibTrans" presStyleCnt="0"/>
      <dgm:spPr/>
    </dgm:pt>
    <dgm:pt modelId="{F5F566BD-A263-7C47-8593-6A2DA7427E81}" type="pres">
      <dgm:prSet presAssocID="{423694F3-9836-4D65-9CE8-06384E3E2099}" presName="node" presStyleLbl="node1" presStyleIdx="19" presStyleCnt="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03A03BE-1BAE-8041-86C3-9CFF862716B9}" type="pres">
      <dgm:prSet presAssocID="{DB103549-00E8-483A-A9F2-96201B8B4A28}" presName="sibTrans" presStyleCnt="0"/>
      <dgm:spPr/>
    </dgm:pt>
    <dgm:pt modelId="{A26EF6FC-FD3A-8E4E-A6EC-B9162632495D}" type="pres">
      <dgm:prSet presAssocID="{6B1934A3-85C4-4797-8965-BD4055A49B64}" presName="node" presStyleLbl="node1" presStyleIdx="20" presStyleCnt="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95BA1A1-72B1-1848-99F9-F6F35C06144A}" type="pres">
      <dgm:prSet presAssocID="{B43F74EA-BCCC-4053-9445-E2ED8F7F187A}" presName="sibTrans" presStyleCnt="0"/>
      <dgm:spPr/>
    </dgm:pt>
    <dgm:pt modelId="{EBFE3C7F-EB8F-3E49-A7A8-EBC1ACEA894D}" type="pres">
      <dgm:prSet presAssocID="{5B48620D-328B-4276-85DA-A18EF22B3EFB}" presName="node" presStyleLbl="node1" presStyleIdx="21" presStyleCnt="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1B6F89E-71C4-6545-8A20-EBC672B1DEB1}" type="pres">
      <dgm:prSet presAssocID="{F7F3292B-C236-4648-B18B-DE6A49A68C03}" presName="sibTrans" presStyleCnt="0"/>
      <dgm:spPr/>
    </dgm:pt>
    <dgm:pt modelId="{5E4FCCA7-E083-2741-80F7-B843DB65A3C6}" type="pres">
      <dgm:prSet presAssocID="{DFBDF6B0-2CFA-4466-82DF-98562FE12609}" presName="node" presStyleLbl="node1" presStyleIdx="22" presStyleCnt="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0C5603-2BE1-4340-9A85-59745BA2E25D}" type="pres">
      <dgm:prSet presAssocID="{4A16245B-0C6B-478A-A68E-32395961812C}" presName="sibTrans" presStyleCnt="0"/>
      <dgm:spPr/>
    </dgm:pt>
    <dgm:pt modelId="{060CB873-A4DC-1746-8C10-D68BAB913530}" type="pres">
      <dgm:prSet presAssocID="{3C03B0C8-A5D7-6D46-A78C-E2173DDD7A2B}" presName="node" presStyleLbl="node1" presStyleIdx="23" presStyleCnt="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970995F-0F02-44D8-BDAB-CE3E3E2E82EE}" srcId="{68DFE164-6A99-4508-9C88-E6FD8DB09D93}" destId="{183A0126-9E18-49BD-8A74-C431DA289D1F}" srcOrd="0" destOrd="0" parTransId="{7B2B7EF0-4FD3-4526-B0BC-D02C4A41960F}" sibTransId="{28A712A7-C8C3-48DE-AE16-3A80CD8E73A7}"/>
    <dgm:cxn modelId="{10936957-B2FC-0146-A990-E2F86DC4FCB1}" srcId="{68DFE164-6A99-4508-9C88-E6FD8DB09D93}" destId="{E7D53E35-2ECB-EE4F-8A46-3E3BDE31998B}" srcOrd="11" destOrd="0" parTransId="{C03CF654-8584-3E4A-BE08-15A8EC3FFBCF}" sibTransId="{C2B07493-ACC9-5040-BB31-477068365CAF}"/>
    <dgm:cxn modelId="{BAE6E4F5-6832-4C48-A206-A051ECEE5AAA}" type="presOf" srcId="{4F64F932-DD75-4721-B15E-FA5AE8AB28D1}" destId="{1E8FAD2C-BB70-CE49-9670-601181F5379D}" srcOrd="0" destOrd="0" presId="urn:microsoft.com/office/officeart/2005/8/layout/default"/>
    <dgm:cxn modelId="{B49F16E5-8A6C-45F7-A81D-297550BF07A4}" srcId="{68DFE164-6A99-4508-9C88-E6FD8DB09D93}" destId="{464C06A8-EF54-44D7-A12C-D732818127FD}" srcOrd="6" destOrd="0" parTransId="{23E3D432-B4D9-4DCF-BA5B-F7C5DADBEDF3}" sibTransId="{514C0A05-C562-4AFB-AE87-4F6E55C5AFA1}"/>
    <dgm:cxn modelId="{C246BB67-27A8-8D4B-BC97-DEF31FC81D60}" type="presOf" srcId="{F32D540B-B139-4CAE-AA03-2A5B43C038C3}" destId="{70E3BCA6-6D14-1640-A8C5-4F9A1159D9EB}" srcOrd="0" destOrd="0" presId="urn:microsoft.com/office/officeart/2005/8/layout/default"/>
    <dgm:cxn modelId="{45157EE7-BB32-AF44-8975-3882BA4ED9D3}" type="presOf" srcId="{6B1934A3-85C4-4797-8965-BD4055A49B64}" destId="{A26EF6FC-FD3A-8E4E-A6EC-B9162632495D}" srcOrd="0" destOrd="0" presId="urn:microsoft.com/office/officeart/2005/8/layout/default"/>
    <dgm:cxn modelId="{EC234433-A9E6-E241-A52C-BF5101F403D9}" type="presOf" srcId="{2DC2472B-3598-4656-AC3B-2E128243CAE4}" destId="{6B90ADCB-84BE-8240-8A75-6D1D48BD3CFD}" srcOrd="0" destOrd="0" presId="urn:microsoft.com/office/officeart/2005/8/layout/default"/>
    <dgm:cxn modelId="{F29A30D9-D616-F14A-A059-F550510BA522}" type="presOf" srcId="{623672F5-AE86-45E3-B3B5-856F9C3C3D00}" destId="{1EEFE322-F061-7B48-9482-1F5391A3A5CE}" srcOrd="0" destOrd="0" presId="urn:microsoft.com/office/officeart/2005/8/layout/default"/>
    <dgm:cxn modelId="{B91C7B1C-1193-468A-8CA2-114C1232F6A3}" srcId="{68DFE164-6A99-4508-9C88-E6FD8DB09D93}" destId="{5B48620D-328B-4276-85DA-A18EF22B3EFB}" srcOrd="21" destOrd="0" parTransId="{182E2BF5-800F-44B0-946A-41A740C4F168}" sibTransId="{F7F3292B-C236-4648-B18B-DE6A49A68C03}"/>
    <dgm:cxn modelId="{28D95F07-731B-3E4C-AED0-8DF0D35D0170}" type="presOf" srcId="{45EF1B45-B6FD-4887-9FE6-F240EB6E4FDB}" destId="{40A5C0B5-D33E-5440-A222-B93920973A9E}" srcOrd="0" destOrd="0" presId="urn:microsoft.com/office/officeart/2005/8/layout/default"/>
    <dgm:cxn modelId="{038BBECE-9685-8F40-BD15-1C26C707334E}" type="presOf" srcId="{AC3042D4-CD8B-2746-B0C0-CE938DFA6BE8}" destId="{4826471A-2458-ED46-834B-AF66DDE719EB}" srcOrd="0" destOrd="0" presId="urn:microsoft.com/office/officeart/2005/8/layout/default"/>
    <dgm:cxn modelId="{067E89C2-BC02-724E-B9BA-E415D6421D9B}" type="presOf" srcId="{586E67CC-FA6A-43CF-B256-AB30A7EF819C}" destId="{A3ED1060-C645-C047-BE20-038089006845}" srcOrd="0" destOrd="0" presId="urn:microsoft.com/office/officeart/2005/8/layout/default"/>
    <dgm:cxn modelId="{AAEEEEF6-7100-447B-82CD-2B5626006E01}" srcId="{68DFE164-6A99-4508-9C88-E6FD8DB09D93}" destId="{623672F5-AE86-45E3-B3B5-856F9C3C3D00}" srcOrd="12" destOrd="0" parTransId="{A4BD341A-EC5A-48F8-B89F-A087DE8B292B}" sibTransId="{A1A9E6FF-7ED2-4309-B260-1417E71D0432}"/>
    <dgm:cxn modelId="{B577BA71-D4AD-462B-A2D6-A19954501091}" srcId="{68DFE164-6A99-4508-9C88-E6FD8DB09D93}" destId="{586E67CC-FA6A-43CF-B256-AB30A7EF819C}" srcOrd="13" destOrd="0" parTransId="{EF551B12-94C0-41CF-810C-9BD6A4A0C48F}" sibTransId="{DF579884-F8CB-4BA6-9BAE-648F8D15FA16}"/>
    <dgm:cxn modelId="{787873A6-A2E6-1E47-9980-5B6AB7A2B35F}" srcId="{68DFE164-6A99-4508-9C88-E6FD8DB09D93}" destId="{3C03B0C8-A5D7-6D46-A78C-E2173DDD7A2B}" srcOrd="23" destOrd="0" parTransId="{84CD29D8-5806-E34C-BC3D-CF47E93FEF17}" sibTransId="{8555796E-F6A9-2743-A42E-DFEAEDDDBC33}"/>
    <dgm:cxn modelId="{D5253216-77E8-4953-A315-D455AE8A3F32}" srcId="{68DFE164-6A99-4508-9C88-E6FD8DB09D93}" destId="{423694F3-9836-4D65-9CE8-06384E3E2099}" srcOrd="19" destOrd="0" parTransId="{32F7A4A1-06DC-42AD-95A9-B21A2CAFFD76}" sibTransId="{DB103549-00E8-483A-A9F2-96201B8B4A28}"/>
    <dgm:cxn modelId="{A215D27E-2F4C-4D9C-B618-CEA4679EC528}" srcId="{68DFE164-6A99-4508-9C88-E6FD8DB09D93}" destId="{4F64F932-DD75-4721-B15E-FA5AE8AB28D1}" srcOrd="18" destOrd="0" parTransId="{7DDAB6D1-28F9-44B7-AD68-D69ABA89CB32}" sibTransId="{20351EE2-CEC4-4866-8560-2278497A2DB3}"/>
    <dgm:cxn modelId="{50E33743-8400-4F9A-B1CA-C42358371D87}" srcId="{68DFE164-6A99-4508-9C88-E6FD8DB09D93}" destId="{45EF1B45-B6FD-4887-9FE6-F240EB6E4FDB}" srcOrd="8" destOrd="0" parTransId="{D97446E7-084E-4EB0-B91E-4F773581D06F}" sibTransId="{599F0383-5383-4113-8193-779B74A2EE2D}"/>
    <dgm:cxn modelId="{AEAC8434-8208-4C01-A7CA-DCBD6D359B68}" srcId="{68DFE164-6A99-4508-9C88-E6FD8DB09D93}" destId="{BB9DBEA3-AF7C-43B3-83CA-45BF3D7CBA01}" srcOrd="10" destOrd="0" parTransId="{897F5196-2184-4A27-A797-370073EF81E8}" sibTransId="{F785A9C5-B3B7-46F3-A3BE-DE7D147BB79F}"/>
    <dgm:cxn modelId="{0C1F6AC5-399E-4602-A95F-4F99703BB40C}" srcId="{68DFE164-6A99-4508-9C88-E6FD8DB09D93}" destId="{192BDD56-B5D6-487F-807F-214DB8F8645F}" srcOrd="4" destOrd="0" parTransId="{DC64665F-63A2-4A1D-879F-C2DDF06DEE63}" sibTransId="{B3BF34DF-3C4F-448B-89EB-4B6970B04F7B}"/>
    <dgm:cxn modelId="{D26CB96D-F9FD-4203-80B7-939704E9D619}" srcId="{68DFE164-6A99-4508-9C88-E6FD8DB09D93}" destId="{481ACB89-E5FD-4F1F-B2FB-0862C0A56EB3}" srcOrd="3" destOrd="0" parTransId="{8D4076B2-C1BE-4919-9F59-8D794BD0DA15}" sibTransId="{B4EDF3AE-C025-4BF4-8221-5ED85017B4FD}"/>
    <dgm:cxn modelId="{8F12BA64-A2C3-486F-ADD6-EA27A7408FFE}" srcId="{68DFE164-6A99-4508-9C88-E6FD8DB09D93}" destId="{4A8DB53B-FE5F-47A5-A1B6-9346CB55252E}" srcOrd="16" destOrd="0" parTransId="{4F0AEA0B-AA80-4575-8EDD-277C24E68384}" sibTransId="{2DD2C42D-9DF1-4715-A88D-ED0E4986608A}"/>
    <dgm:cxn modelId="{28C203AC-C257-844B-92B1-6E71D6B6695A}" type="presOf" srcId="{68DFE164-6A99-4508-9C88-E6FD8DB09D93}" destId="{AD2C1EAF-6D01-814A-A3E1-2BE2E5016C9D}" srcOrd="0" destOrd="0" presId="urn:microsoft.com/office/officeart/2005/8/layout/default"/>
    <dgm:cxn modelId="{B9C8051F-D666-0648-8880-E070F5ABC3EE}" srcId="{68DFE164-6A99-4508-9C88-E6FD8DB09D93}" destId="{F374D9CA-DD68-004F-86C0-7BEBCAA4D0DA}" srcOrd="5" destOrd="0" parTransId="{BF2E5A58-600E-6F43-90E6-E6B304D52FF4}" sibTransId="{71C9F91F-4B9E-B747-BD6B-A33C86E3D713}"/>
    <dgm:cxn modelId="{53A5A4C8-D16E-CA4A-820A-81160A8C0394}" type="presOf" srcId="{423694F3-9836-4D65-9CE8-06384E3E2099}" destId="{F5F566BD-A263-7C47-8593-6A2DA7427E81}" srcOrd="0" destOrd="0" presId="urn:microsoft.com/office/officeart/2005/8/layout/default"/>
    <dgm:cxn modelId="{08001F78-E049-B44A-A2BF-5FA0977366A1}" type="presOf" srcId="{481ACB89-E5FD-4F1F-B2FB-0862C0A56EB3}" destId="{AB2AF9C2-5E15-3F43-B568-285F164785D2}" srcOrd="0" destOrd="0" presId="urn:microsoft.com/office/officeart/2005/8/layout/default"/>
    <dgm:cxn modelId="{B0DA2E18-390E-1F4D-B418-C7E5833F7CC8}" type="presOf" srcId="{4A8DB53B-FE5F-47A5-A1B6-9346CB55252E}" destId="{57EDEDE0-496E-434B-9E95-2F68C2780B93}" srcOrd="0" destOrd="0" presId="urn:microsoft.com/office/officeart/2005/8/layout/default"/>
    <dgm:cxn modelId="{405A99A0-8293-2A48-9851-3B66CD6459D8}" type="presOf" srcId="{66E7CCD4-A1CE-46F3-9199-7752040D24AE}" destId="{8CDA2456-07E0-DD4A-8403-20089389AEAE}" srcOrd="0" destOrd="0" presId="urn:microsoft.com/office/officeart/2005/8/layout/default"/>
    <dgm:cxn modelId="{C1A0CBC2-18BB-487B-B50C-118254046406}" srcId="{68DFE164-6A99-4508-9C88-E6FD8DB09D93}" destId="{2DC2472B-3598-4656-AC3B-2E128243CAE4}" srcOrd="14" destOrd="0" parTransId="{16728759-02A5-499E-A063-3C42C0F6EEF7}" sibTransId="{7FAAD218-297A-4234-BD86-FB9CF4662C77}"/>
    <dgm:cxn modelId="{A6009347-6E79-4FE0-BC42-614E342A03E3}" srcId="{68DFE164-6A99-4508-9C88-E6FD8DB09D93}" destId="{244FEAB8-0D41-449F-B793-E8159CEF3063}" srcOrd="7" destOrd="0" parTransId="{ABFD081A-9AA8-4A83-B993-62A04519BCB7}" sibTransId="{8995E4BB-21C4-4C88-A949-566197B46116}"/>
    <dgm:cxn modelId="{C36D3760-CB53-7A4E-8C4E-558646B3834B}" type="presOf" srcId="{244FEAB8-0D41-449F-B793-E8159CEF3063}" destId="{40DAAD6B-CDE9-C44F-AF92-04C3E208C2F1}" srcOrd="0" destOrd="0" presId="urn:microsoft.com/office/officeart/2005/8/layout/default"/>
    <dgm:cxn modelId="{6199A041-FA7C-46AB-88FD-1F7EA8990830}" srcId="{68DFE164-6A99-4508-9C88-E6FD8DB09D93}" destId="{6B1934A3-85C4-4797-8965-BD4055A49B64}" srcOrd="20" destOrd="0" parTransId="{65D95923-6C82-4432-B533-788C728D38B3}" sibTransId="{B43F74EA-BCCC-4053-9445-E2ED8F7F187A}"/>
    <dgm:cxn modelId="{EF57DAA5-9001-1C4C-8CBD-09A4F1267371}" type="presOf" srcId="{E7D53E35-2ECB-EE4F-8A46-3E3BDE31998B}" destId="{C012A788-205F-6C42-A2BE-9756B0E65543}" srcOrd="0" destOrd="0" presId="urn:microsoft.com/office/officeart/2005/8/layout/default"/>
    <dgm:cxn modelId="{00EA5B19-FE48-4B09-B81C-093AB0993EEA}" srcId="{68DFE164-6A99-4508-9C88-E6FD8DB09D93}" destId="{DFBDF6B0-2CFA-4466-82DF-98562FE12609}" srcOrd="22" destOrd="0" parTransId="{B1647030-EB1D-473B-90AE-2CBB4FBDF163}" sibTransId="{4A16245B-0C6B-478A-A68E-32395961812C}"/>
    <dgm:cxn modelId="{79CC6223-306E-7C40-AFDB-A9A54541C6CA}" type="presOf" srcId="{464C06A8-EF54-44D7-A12C-D732818127FD}" destId="{0FE9FB72-921E-1A48-98A0-91EE6D3364E4}" srcOrd="0" destOrd="0" presId="urn:microsoft.com/office/officeart/2005/8/layout/default"/>
    <dgm:cxn modelId="{AC8E36BE-720C-1747-BAF9-D23B6A9D747F}" type="presOf" srcId="{A43C9C49-8934-49DF-9612-F44BD5A10321}" destId="{C46CC6A4-8EBC-374B-8F23-5D23538FFE9C}" srcOrd="0" destOrd="0" presId="urn:microsoft.com/office/officeart/2005/8/layout/default"/>
    <dgm:cxn modelId="{C8385133-B9D3-F142-BC32-649E3247A5BD}" type="presOf" srcId="{F374D9CA-DD68-004F-86C0-7BEBCAA4D0DA}" destId="{904C90E4-F437-D142-951A-9310E9588753}" srcOrd="0" destOrd="0" presId="urn:microsoft.com/office/officeart/2005/8/layout/default"/>
    <dgm:cxn modelId="{4607B6E3-036C-494B-B509-316AD93CEAE2}" srcId="{68DFE164-6A99-4508-9C88-E6FD8DB09D93}" destId="{9C84C261-8AB1-480C-AA6B-EA7468F41752}" srcOrd="1" destOrd="0" parTransId="{22432F22-0092-416B-B6F5-90A2138BE69D}" sibTransId="{6C934488-AE82-4A79-B2B9-BAD03810F624}"/>
    <dgm:cxn modelId="{534F9552-3723-4274-9D16-701E63D2F9F5}" srcId="{68DFE164-6A99-4508-9C88-E6FD8DB09D93}" destId="{A43C9C49-8934-49DF-9612-F44BD5A10321}" srcOrd="15" destOrd="0" parTransId="{81222257-1E19-4FE7-88CA-EB17DD69DA09}" sibTransId="{10332CA5-D474-4FB1-B2EE-D38AF18CF762}"/>
    <dgm:cxn modelId="{AE5EF37D-838B-824A-AFB6-384D1C6B048D}" type="presOf" srcId="{5B48620D-328B-4276-85DA-A18EF22B3EFB}" destId="{EBFE3C7F-EB8F-3E49-A7A8-EBC1ACEA894D}" srcOrd="0" destOrd="0" presId="urn:microsoft.com/office/officeart/2005/8/layout/default"/>
    <dgm:cxn modelId="{7CE9A843-1E02-4E12-A463-FEDF169474DB}" srcId="{68DFE164-6A99-4508-9C88-E6FD8DB09D93}" destId="{66E7CCD4-A1CE-46F3-9199-7752040D24AE}" srcOrd="9" destOrd="0" parTransId="{4B58A6FC-2556-41FC-94C1-4DD77EEA9ED3}" sibTransId="{F9F0C790-3EB4-4CB3-BE25-0FD0D42BFC62}"/>
    <dgm:cxn modelId="{FDE4B138-0A75-3442-B51A-6B8458A27F4E}" type="presOf" srcId="{BB9DBEA3-AF7C-43B3-83CA-45BF3D7CBA01}" destId="{18519023-BE43-4647-9107-37D3FE45B40E}" srcOrd="0" destOrd="0" presId="urn:microsoft.com/office/officeart/2005/8/layout/default"/>
    <dgm:cxn modelId="{C435C8D4-9BB6-3943-82EA-13E4169613A6}" srcId="{68DFE164-6A99-4508-9C88-E6FD8DB09D93}" destId="{AC3042D4-CD8B-2746-B0C0-CE938DFA6BE8}" srcOrd="17" destOrd="0" parTransId="{2B4BA880-1C09-604F-8751-D6B0AEAA83FD}" sibTransId="{651B5DBA-DC5A-3A4E-964C-5D4C018316B8}"/>
    <dgm:cxn modelId="{7A6801BB-2EB1-4745-ACD0-C98DBB0DEFD6}" srcId="{68DFE164-6A99-4508-9C88-E6FD8DB09D93}" destId="{F32D540B-B139-4CAE-AA03-2A5B43C038C3}" srcOrd="2" destOrd="0" parTransId="{35BB812F-1965-46DF-8977-6E932F93A3A5}" sibTransId="{56DF657C-4818-436E-A2BB-AAB996FE3A54}"/>
    <dgm:cxn modelId="{EDB0E27B-06D9-114A-AC28-606E8AD34845}" type="presOf" srcId="{DFBDF6B0-2CFA-4466-82DF-98562FE12609}" destId="{5E4FCCA7-E083-2741-80F7-B843DB65A3C6}" srcOrd="0" destOrd="0" presId="urn:microsoft.com/office/officeart/2005/8/layout/default"/>
    <dgm:cxn modelId="{18FD54DE-D2A0-474E-9454-4BB049D1F30F}" type="presOf" srcId="{9C84C261-8AB1-480C-AA6B-EA7468F41752}" destId="{71408D79-90CB-F34E-9B67-1162C16F25BD}" srcOrd="0" destOrd="0" presId="urn:microsoft.com/office/officeart/2005/8/layout/default"/>
    <dgm:cxn modelId="{EB4D2237-D0B2-E048-874B-7AC0E555DA8A}" type="presOf" srcId="{192BDD56-B5D6-487F-807F-214DB8F8645F}" destId="{5BF13899-141E-3446-9405-B6F73C6BC4F5}" srcOrd="0" destOrd="0" presId="urn:microsoft.com/office/officeart/2005/8/layout/default"/>
    <dgm:cxn modelId="{30CBA7D8-4C5D-394E-A191-12CB1B89CB6A}" type="presOf" srcId="{3C03B0C8-A5D7-6D46-A78C-E2173DDD7A2B}" destId="{060CB873-A4DC-1746-8C10-D68BAB913530}" srcOrd="0" destOrd="0" presId="urn:microsoft.com/office/officeart/2005/8/layout/default"/>
    <dgm:cxn modelId="{AF6F4F71-97B7-6842-8BF4-5DD1D584570A}" type="presOf" srcId="{183A0126-9E18-49BD-8A74-C431DA289D1F}" destId="{D1DFA57D-C5E1-0546-86E1-C3C99D430E77}" srcOrd="0" destOrd="0" presId="urn:microsoft.com/office/officeart/2005/8/layout/default"/>
    <dgm:cxn modelId="{C1A2632D-0CA1-574B-88E1-635DD92B16C6}" type="presParOf" srcId="{AD2C1EAF-6D01-814A-A3E1-2BE2E5016C9D}" destId="{D1DFA57D-C5E1-0546-86E1-C3C99D430E77}" srcOrd="0" destOrd="0" presId="urn:microsoft.com/office/officeart/2005/8/layout/default"/>
    <dgm:cxn modelId="{1EA9218E-E1CA-AB4E-9700-512F0B16C470}" type="presParOf" srcId="{AD2C1EAF-6D01-814A-A3E1-2BE2E5016C9D}" destId="{CB45A584-54A6-B84A-96E8-198697568212}" srcOrd="1" destOrd="0" presId="urn:microsoft.com/office/officeart/2005/8/layout/default"/>
    <dgm:cxn modelId="{4E08DA50-3FF8-0F40-B86C-0D73490380D7}" type="presParOf" srcId="{AD2C1EAF-6D01-814A-A3E1-2BE2E5016C9D}" destId="{71408D79-90CB-F34E-9B67-1162C16F25BD}" srcOrd="2" destOrd="0" presId="urn:microsoft.com/office/officeart/2005/8/layout/default"/>
    <dgm:cxn modelId="{348BC3A7-4F4B-C143-A254-2DFC0422A367}" type="presParOf" srcId="{AD2C1EAF-6D01-814A-A3E1-2BE2E5016C9D}" destId="{9DD94F1B-590F-0345-9FF5-E1F35755D9CA}" srcOrd="3" destOrd="0" presId="urn:microsoft.com/office/officeart/2005/8/layout/default"/>
    <dgm:cxn modelId="{EC2C8FE7-8D4B-3D48-AB1F-B9EB30806B86}" type="presParOf" srcId="{AD2C1EAF-6D01-814A-A3E1-2BE2E5016C9D}" destId="{70E3BCA6-6D14-1640-A8C5-4F9A1159D9EB}" srcOrd="4" destOrd="0" presId="urn:microsoft.com/office/officeart/2005/8/layout/default"/>
    <dgm:cxn modelId="{E1E99AB6-0524-F84E-9107-A9362F756002}" type="presParOf" srcId="{AD2C1EAF-6D01-814A-A3E1-2BE2E5016C9D}" destId="{C237F9A6-2D4E-4649-9F1A-81C901F32CC8}" srcOrd="5" destOrd="0" presId="urn:microsoft.com/office/officeart/2005/8/layout/default"/>
    <dgm:cxn modelId="{79A59FD7-8097-5948-8D8A-2A64B1D2F3CF}" type="presParOf" srcId="{AD2C1EAF-6D01-814A-A3E1-2BE2E5016C9D}" destId="{AB2AF9C2-5E15-3F43-B568-285F164785D2}" srcOrd="6" destOrd="0" presId="urn:microsoft.com/office/officeart/2005/8/layout/default"/>
    <dgm:cxn modelId="{F6AF7E57-4BF5-2C4D-B954-4EAA2BC25143}" type="presParOf" srcId="{AD2C1EAF-6D01-814A-A3E1-2BE2E5016C9D}" destId="{40E6EA08-A82F-8F44-BFC4-0C845D78AD2C}" srcOrd="7" destOrd="0" presId="urn:microsoft.com/office/officeart/2005/8/layout/default"/>
    <dgm:cxn modelId="{BF0D47BF-2A10-414B-AAC3-2A76CC35B5B9}" type="presParOf" srcId="{AD2C1EAF-6D01-814A-A3E1-2BE2E5016C9D}" destId="{5BF13899-141E-3446-9405-B6F73C6BC4F5}" srcOrd="8" destOrd="0" presId="urn:microsoft.com/office/officeart/2005/8/layout/default"/>
    <dgm:cxn modelId="{FA5E3931-EDDD-804E-B0F6-DEC08A0CE59F}" type="presParOf" srcId="{AD2C1EAF-6D01-814A-A3E1-2BE2E5016C9D}" destId="{77D51272-B2B9-444E-9A55-7E932E4E58F3}" srcOrd="9" destOrd="0" presId="urn:microsoft.com/office/officeart/2005/8/layout/default"/>
    <dgm:cxn modelId="{A3E75396-CBD7-3146-AEF2-D7205359B749}" type="presParOf" srcId="{AD2C1EAF-6D01-814A-A3E1-2BE2E5016C9D}" destId="{904C90E4-F437-D142-951A-9310E9588753}" srcOrd="10" destOrd="0" presId="urn:microsoft.com/office/officeart/2005/8/layout/default"/>
    <dgm:cxn modelId="{32C9B7DE-28AF-F44E-B30B-0B8E5D170F5D}" type="presParOf" srcId="{AD2C1EAF-6D01-814A-A3E1-2BE2E5016C9D}" destId="{6C3E172E-27B2-C746-B093-BC1431C0865C}" srcOrd="11" destOrd="0" presId="urn:microsoft.com/office/officeart/2005/8/layout/default"/>
    <dgm:cxn modelId="{B46B2411-49D3-B240-B75D-F0AC93347926}" type="presParOf" srcId="{AD2C1EAF-6D01-814A-A3E1-2BE2E5016C9D}" destId="{0FE9FB72-921E-1A48-98A0-91EE6D3364E4}" srcOrd="12" destOrd="0" presId="urn:microsoft.com/office/officeart/2005/8/layout/default"/>
    <dgm:cxn modelId="{C9E2CB60-CFBE-1E43-BC76-857EB361CE30}" type="presParOf" srcId="{AD2C1EAF-6D01-814A-A3E1-2BE2E5016C9D}" destId="{BD4F77AA-F529-3C48-8C36-E960C16879AD}" srcOrd="13" destOrd="0" presId="urn:microsoft.com/office/officeart/2005/8/layout/default"/>
    <dgm:cxn modelId="{91C33301-941E-9048-B0A6-2CDE8A7C0DE9}" type="presParOf" srcId="{AD2C1EAF-6D01-814A-A3E1-2BE2E5016C9D}" destId="{40DAAD6B-CDE9-C44F-AF92-04C3E208C2F1}" srcOrd="14" destOrd="0" presId="urn:microsoft.com/office/officeart/2005/8/layout/default"/>
    <dgm:cxn modelId="{3F7AC3B7-C59E-B349-8B26-29D9AA179D48}" type="presParOf" srcId="{AD2C1EAF-6D01-814A-A3E1-2BE2E5016C9D}" destId="{61485EFA-3762-754E-9D06-389BC11E952B}" srcOrd="15" destOrd="0" presId="urn:microsoft.com/office/officeart/2005/8/layout/default"/>
    <dgm:cxn modelId="{8095BB68-B4EB-9D44-AB2D-B047CECAE436}" type="presParOf" srcId="{AD2C1EAF-6D01-814A-A3E1-2BE2E5016C9D}" destId="{40A5C0B5-D33E-5440-A222-B93920973A9E}" srcOrd="16" destOrd="0" presId="urn:microsoft.com/office/officeart/2005/8/layout/default"/>
    <dgm:cxn modelId="{F80FCB99-1A18-A841-A019-9856C5959435}" type="presParOf" srcId="{AD2C1EAF-6D01-814A-A3E1-2BE2E5016C9D}" destId="{A94B7B19-01FE-DB4D-81DD-693BECB2C487}" srcOrd="17" destOrd="0" presId="urn:microsoft.com/office/officeart/2005/8/layout/default"/>
    <dgm:cxn modelId="{634078F1-F49B-B74B-8156-143D4D861C58}" type="presParOf" srcId="{AD2C1EAF-6D01-814A-A3E1-2BE2E5016C9D}" destId="{8CDA2456-07E0-DD4A-8403-20089389AEAE}" srcOrd="18" destOrd="0" presId="urn:microsoft.com/office/officeart/2005/8/layout/default"/>
    <dgm:cxn modelId="{67C07432-5443-654F-A7D9-A2E6DD46297F}" type="presParOf" srcId="{AD2C1EAF-6D01-814A-A3E1-2BE2E5016C9D}" destId="{7E5111AB-CF6A-C045-990E-14E6B4EC7BCB}" srcOrd="19" destOrd="0" presId="urn:microsoft.com/office/officeart/2005/8/layout/default"/>
    <dgm:cxn modelId="{A584208C-74AB-AD4C-86EF-5CBA3A155706}" type="presParOf" srcId="{AD2C1EAF-6D01-814A-A3E1-2BE2E5016C9D}" destId="{18519023-BE43-4647-9107-37D3FE45B40E}" srcOrd="20" destOrd="0" presId="urn:microsoft.com/office/officeart/2005/8/layout/default"/>
    <dgm:cxn modelId="{2905DCAB-8F19-D546-AFB7-85ECF8BA2AA2}" type="presParOf" srcId="{AD2C1EAF-6D01-814A-A3E1-2BE2E5016C9D}" destId="{709F4CB6-1EDC-A74D-81FD-D0268B4F4567}" srcOrd="21" destOrd="0" presId="urn:microsoft.com/office/officeart/2005/8/layout/default"/>
    <dgm:cxn modelId="{A8C28E05-2BEE-D344-A96B-090413FD292E}" type="presParOf" srcId="{AD2C1EAF-6D01-814A-A3E1-2BE2E5016C9D}" destId="{C012A788-205F-6C42-A2BE-9756B0E65543}" srcOrd="22" destOrd="0" presId="urn:microsoft.com/office/officeart/2005/8/layout/default"/>
    <dgm:cxn modelId="{3A62F7F2-70F7-A044-AFE7-C817EA2AA826}" type="presParOf" srcId="{AD2C1EAF-6D01-814A-A3E1-2BE2E5016C9D}" destId="{6C7CB690-8F25-704D-920F-FEA618A989A6}" srcOrd="23" destOrd="0" presId="urn:microsoft.com/office/officeart/2005/8/layout/default"/>
    <dgm:cxn modelId="{521E5AB5-657F-8D4D-97A2-BEE2D5C0EB3E}" type="presParOf" srcId="{AD2C1EAF-6D01-814A-A3E1-2BE2E5016C9D}" destId="{1EEFE322-F061-7B48-9482-1F5391A3A5CE}" srcOrd="24" destOrd="0" presId="urn:microsoft.com/office/officeart/2005/8/layout/default"/>
    <dgm:cxn modelId="{7E3E24A2-8B9E-8346-87BB-434BD7EEF329}" type="presParOf" srcId="{AD2C1EAF-6D01-814A-A3E1-2BE2E5016C9D}" destId="{C70326DC-79E4-AB43-BFE2-AE383C664A41}" srcOrd="25" destOrd="0" presId="urn:microsoft.com/office/officeart/2005/8/layout/default"/>
    <dgm:cxn modelId="{6E81DB96-C02D-2947-95C4-EDCA7350242E}" type="presParOf" srcId="{AD2C1EAF-6D01-814A-A3E1-2BE2E5016C9D}" destId="{A3ED1060-C645-C047-BE20-038089006845}" srcOrd="26" destOrd="0" presId="urn:microsoft.com/office/officeart/2005/8/layout/default"/>
    <dgm:cxn modelId="{E3AF735E-DFAC-6D4D-B4F9-D388584BB706}" type="presParOf" srcId="{AD2C1EAF-6D01-814A-A3E1-2BE2E5016C9D}" destId="{53D900A9-E1E7-B042-93AD-FBBCE09335DD}" srcOrd="27" destOrd="0" presId="urn:microsoft.com/office/officeart/2005/8/layout/default"/>
    <dgm:cxn modelId="{FD04F4C4-5779-1749-A0D0-2C68E00079B9}" type="presParOf" srcId="{AD2C1EAF-6D01-814A-A3E1-2BE2E5016C9D}" destId="{6B90ADCB-84BE-8240-8A75-6D1D48BD3CFD}" srcOrd="28" destOrd="0" presId="urn:microsoft.com/office/officeart/2005/8/layout/default"/>
    <dgm:cxn modelId="{EFA4CA52-4ED9-7745-B021-D5C060B9DF7D}" type="presParOf" srcId="{AD2C1EAF-6D01-814A-A3E1-2BE2E5016C9D}" destId="{002E77EC-9029-7F43-8986-30A1848D1AA9}" srcOrd="29" destOrd="0" presId="urn:microsoft.com/office/officeart/2005/8/layout/default"/>
    <dgm:cxn modelId="{49E6F3A0-1179-E84D-B56F-DEA7FDB59A27}" type="presParOf" srcId="{AD2C1EAF-6D01-814A-A3E1-2BE2E5016C9D}" destId="{C46CC6A4-8EBC-374B-8F23-5D23538FFE9C}" srcOrd="30" destOrd="0" presId="urn:microsoft.com/office/officeart/2005/8/layout/default"/>
    <dgm:cxn modelId="{4893B6E5-3018-4042-A7C9-62E30010B9E6}" type="presParOf" srcId="{AD2C1EAF-6D01-814A-A3E1-2BE2E5016C9D}" destId="{B9C62462-3F4D-3A4A-912D-940165AF1714}" srcOrd="31" destOrd="0" presId="urn:microsoft.com/office/officeart/2005/8/layout/default"/>
    <dgm:cxn modelId="{86405CB7-00E5-E64E-9339-82DB217B5B95}" type="presParOf" srcId="{AD2C1EAF-6D01-814A-A3E1-2BE2E5016C9D}" destId="{57EDEDE0-496E-434B-9E95-2F68C2780B93}" srcOrd="32" destOrd="0" presId="urn:microsoft.com/office/officeart/2005/8/layout/default"/>
    <dgm:cxn modelId="{353CAB5D-A976-BA44-ACF4-783992BBAB3B}" type="presParOf" srcId="{AD2C1EAF-6D01-814A-A3E1-2BE2E5016C9D}" destId="{1837C721-4E66-D64D-8F01-9EA588DA5102}" srcOrd="33" destOrd="0" presId="urn:microsoft.com/office/officeart/2005/8/layout/default"/>
    <dgm:cxn modelId="{DEBDDFD6-8A62-3B42-805F-C965C31A1F09}" type="presParOf" srcId="{AD2C1EAF-6D01-814A-A3E1-2BE2E5016C9D}" destId="{4826471A-2458-ED46-834B-AF66DDE719EB}" srcOrd="34" destOrd="0" presId="urn:microsoft.com/office/officeart/2005/8/layout/default"/>
    <dgm:cxn modelId="{573AF38C-6E80-7E4B-ABF4-1EB0AFF274AE}" type="presParOf" srcId="{AD2C1EAF-6D01-814A-A3E1-2BE2E5016C9D}" destId="{D013C430-D399-AA45-8415-B4CF2980883D}" srcOrd="35" destOrd="0" presId="urn:microsoft.com/office/officeart/2005/8/layout/default"/>
    <dgm:cxn modelId="{322BC4E7-52E1-744E-A88A-958E9A99114D}" type="presParOf" srcId="{AD2C1EAF-6D01-814A-A3E1-2BE2E5016C9D}" destId="{1E8FAD2C-BB70-CE49-9670-601181F5379D}" srcOrd="36" destOrd="0" presId="urn:microsoft.com/office/officeart/2005/8/layout/default"/>
    <dgm:cxn modelId="{BE201FEF-4C4C-8747-930C-C78133548316}" type="presParOf" srcId="{AD2C1EAF-6D01-814A-A3E1-2BE2E5016C9D}" destId="{500A0124-5211-324E-81AB-819E7E903ECB}" srcOrd="37" destOrd="0" presId="urn:microsoft.com/office/officeart/2005/8/layout/default"/>
    <dgm:cxn modelId="{EAFC49CA-F580-CD44-85BA-5E5099504404}" type="presParOf" srcId="{AD2C1EAF-6D01-814A-A3E1-2BE2E5016C9D}" destId="{F5F566BD-A263-7C47-8593-6A2DA7427E81}" srcOrd="38" destOrd="0" presId="urn:microsoft.com/office/officeart/2005/8/layout/default"/>
    <dgm:cxn modelId="{E0729BE1-2555-C74D-8161-4D83E7D97E28}" type="presParOf" srcId="{AD2C1EAF-6D01-814A-A3E1-2BE2E5016C9D}" destId="{903A03BE-1BAE-8041-86C3-9CFF862716B9}" srcOrd="39" destOrd="0" presId="urn:microsoft.com/office/officeart/2005/8/layout/default"/>
    <dgm:cxn modelId="{259A7A67-3519-3640-8820-A14F9623DE9C}" type="presParOf" srcId="{AD2C1EAF-6D01-814A-A3E1-2BE2E5016C9D}" destId="{A26EF6FC-FD3A-8E4E-A6EC-B9162632495D}" srcOrd="40" destOrd="0" presId="urn:microsoft.com/office/officeart/2005/8/layout/default"/>
    <dgm:cxn modelId="{D9A39E1F-F6F6-BE4C-8176-E049B7C7A552}" type="presParOf" srcId="{AD2C1EAF-6D01-814A-A3E1-2BE2E5016C9D}" destId="{E95BA1A1-72B1-1848-99F9-F6F35C06144A}" srcOrd="41" destOrd="0" presId="urn:microsoft.com/office/officeart/2005/8/layout/default"/>
    <dgm:cxn modelId="{F9CF727A-4F85-0244-A321-3183010CE698}" type="presParOf" srcId="{AD2C1EAF-6D01-814A-A3E1-2BE2E5016C9D}" destId="{EBFE3C7F-EB8F-3E49-A7A8-EBC1ACEA894D}" srcOrd="42" destOrd="0" presId="urn:microsoft.com/office/officeart/2005/8/layout/default"/>
    <dgm:cxn modelId="{AD979090-3687-0B4D-80EA-64335BF597C8}" type="presParOf" srcId="{AD2C1EAF-6D01-814A-A3E1-2BE2E5016C9D}" destId="{11B6F89E-71C4-6545-8A20-EBC672B1DEB1}" srcOrd="43" destOrd="0" presId="urn:microsoft.com/office/officeart/2005/8/layout/default"/>
    <dgm:cxn modelId="{15C9701D-8D63-2F42-A8F7-44480715571E}" type="presParOf" srcId="{AD2C1EAF-6D01-814A-A3E1-2BE2E5016C9D}" destId="{5E4FCCA7-E083-2741-80F7-B843DB65A3C6}" srcOrd="44" destOrd="0" presId="urn:microsoft.com/office/officeart/2005/8/layout/default"/>
    <dgm:cxn modelId="{C40DB894-353E-C14B-8927-4ABDEA152BBE}" type="presParOf" srcId="{AD2C1EAF-6D01-814A-A3E1-2BE2E5016C9D}" destId="{B10C5603-2BE1-4340-9A85-59745BA2E25D}" srcOrd="45" destOrd="0" presId="urn:microsoft.com/office/officeart/2005/8/layout/default"/>
    <dgm:cxn modelId="{73ADE0C0-927A-4E4A-B733-F9396ED696C5}" type="presParOf" srcId="{AD2C1EAF-6D01-814A-A3E1-2BE2E5016C9D}" destId="{060CB873-A4DC-1746-8C10-D68BAB913530}" srcOrd="4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FA57D-C5E1-0546-86E1-C3C99D430E77}">
      <dsp:nvSpPr>
        <dsp:cNvPr id="0" name=""/>
        <dsp:cNvSpPr/>
      </dsp:nvSpPr>
      <dsp:spPr>
        <a:xfrm>
          <a:off x="1400" y="309503"/>
          <a:ext cx="1765100" cy="1059060"/>
        </a:xfrm>
        <a:prstGeom prst="rect">
          <a:avLst/>
        </a:prstGeom>
        <a:solidFill>
          <a:schemeClr val="accent2">
            <a:lumMod val="75000"/>
          </a:schemeClr>
        </a:solidFill>
        <a:ln w="28575"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noProof="0" dirty="0"/>
            <a:t>Economia</a:t>
          </a:r>
        </a:p>
      </dsp:txBody>
      <dsp:txXfrm>
        <a:off x="1400" y="309503"/>
        <a:ext cx="1765100" cy="1059060"/>
      </dsp:txXfrm>
    </dsp:sp>
    <dsp:sp modelId="{71408D79-90CB-F34E-9B67-1162C16F25BD}">
      <dsp:nvSpPr>
        <dsp:cNvPr id="0" name=""/>
        <dsp:cNvSpPr/>
      </dsp:nvSpPr>
      <dsp:spPr>
        <a:xfrm>
          <a:off x="1943011" y="309503"/>
          <a:ext cx="1765100" cy="10590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noProof="0" dirty="0"/>
            <a:t>Número diversificado de indústrias</a:t>
          </a:r>
        </a:p>
      </dsp:txBody>
      <dsp:txXfrm>
        <a:off x="1943011" y="309503"/>
        <a:ext cx="1765100" cy="1059060"/>
      </dsp:txXfrm>
    </dsp:sp>
    <dsp:sp modelId="{70E3BCA6-6D14-1640-A8C5-4F9A1159D9EB}">
      <dsp:nvSpPr>
        <dsp:cNvPr id="0" name=""/>
        <dsp:cNvSpPr/>
      </dsp:nvSpPr>
      <dsp:spPr>
        <a:xfrm>
          <a:off x="3884621" y="309503"/>
          <a:ext cx="1765100" cy="10590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noProof="0" dirty="0"/>
            <a:t>Uma economia dinâmica para gerar crescimento</a:t>
          </a:r>
        </a:p>
      </dsp:txBody>
      <dsp:txXfrm>
        <a:off x="3884621" y="309503"/>
        <a:ext cx="1765100" cy="1059060"/>
      </dsp:txXfrm>
    </dsp:sp>
    <dsp:sp modelId="{AB2AF9C2-5E15-3F43-B568-285F164785D2}">
      <dsp:nvSpPr>
        <dsp:cNvPr id="0" name=""/>
        <dsp:cNvSpPr/>
      </dsp:nvSpPr>
      <dsp:spPr>
        <a:xfrm>
          <a:off x="5826232" y="309503"/>
          <a:ext cx="1765100" cy="10590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noProof="0" dirty="0"/>
            <a:t>Condições que permitem que a inovação ocorra</a:t>
          </a:r>
        </a:p>
      </dsp:txBody>
      <dsp:txXfrm>
        <a:off x="5826232" y="309503"/>
        <a:ext cx="1765100" cy="1059060"/>
      </dsp:txXfrm>
    </dsp:sp>
    <dsp:sp modelId="{5BF13899-141E-3446-9405-B6F73C6BC4F5}">
      <dsp:nvSpPr>
        <dsp:cNvPr id="0" name=""/>
        <dsp:cNvSpPr/>
      </dsp:nvSpPr>
      <dsp:spPr>
        <a:xfrm>
          <a:off x="7767842" y="309503"/>
          <a:ext cx="1765100" cy="10590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noProof="0" dirty="0"/>
            <a:t>Acesso a emprego, educação, serviços e formações/treinamento</a:t>
          </a:r>
        </a:p>
      </dsp:txBody>
      <dsp:txXfrm>
        <a:off x="7767842" y="309503"/>
        <a:ext cx="1765100" cy="1059060"/>
      </dsp:txXfrm>
    </dsp:sp>
    <dsp:sp modelId="{904C90E4-F437-D142-951A-9310E9588753}">
      <dsp:nvSpPr>
        <dsp:cNvPr id="0" name=""/>
        <dsp:cNvSpPr/>
      </dsp:nvSpPr>
      <dsp:spPr>
        <a:xfrm>
          <a:off x="9709452" y="309503"/>
          <a:ext cx="1765100" cy="1059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300" kern="1200" noProof="0" dirty="0"/>
        </a:p>
      </dsp:txBody>
      <dsp:txXfrm>
        <a:off x="9709452" y="309503"/>
        <a:ext cx="1765100" cy="1059060"/>
      </dsp:txXfrm>
    </dsp:sp>
    <dsp:sp modelId="{0FE9FB72-921E-1A48-98A0-91EE6D3364E4}">
      <dsp:nvSpPr>
        <dsp:cNvPr id="0" name=""/>
        <dsp:cNvSpPr/>
      </dsp:nvSpPr>
      <dsp:spPr>
        <a:xfrm>
          <a:off x="1400" y="1545073"/>
          <a:ext cx="1765100" cy="1059060"/>
        </a:xfrm>
        <a:prstGeom prst="rect">
          <a:avLst/>
        </a:prstGeom>
        <a:solidFill>
          <a:schemeClr val="accent6">
            <a:lumMod val="50000"/>
          </a:schemeClr>
        </a:solidFill>
        <a:ln w="28575"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noProof="0" dirty="0"/>
            <a:t>Governança</a:t>
          </a:r>
        </a:p>
      </dsp:txBody>
      <dsp:txXfrm>
        <a:off x="1400" y="1545073"/>
        <a:ext cx="1765100" cy="1059060"/>
      </dsp:txXfrm>
    </dsp:sp>
    <dsp:sp modelId="{40DAAD6B-CDE9-C44F-AF92-04C3E208C2F1}">
      <dsp:nvSpPr>
        <dsp:cNvPr id="0" name=""/>
        <dsp:cNvSpPr/>
      </dsp:nvSpPr>
      <dsp:spPr>
        <a:xfrm>
          <a:off x="1943011" y="1545073"/>
          <a:ext cx="1765100" cy="1059060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noProof="0" dirty="0"/>
            <a:t>Liderança e gestão claras</a:t>
          </a:r>
        </a:p>
      </dsp:txBody>
      <dsp:txXfrm>
        <a:off x="1943011" y="1545073"/>
        <a:ext cx="1765100" cy="1059060"/>
      </dsp:txXfrm>
    </dsp:sp>
    <dsp:sp modelId="{40A5C0B5-D33E-5440-A222-B93920973A9E}">
      <dsp:nvSpPr>
        <dsp:cNvPr id="0" name=""/>
        <dsp:cNvSpPr/>
      </dsp:nvSpPr>
      <dsp:spPr>
        <a:xfrm>
          <a:off x="3884621" y="1545073"/>
          <a:ext cx="1765100" cy="1059060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noProof="0" dirty="0"/>
            <a:t>Adoção de abordagens estratégicas e integradas</a:t>
          </a:r>
        </a:p>
      </dsp:txBody>
      <dsp:txXfrm>
        <a:off x="3884621" y="1545073"/>
        <a:ext cx="1765100" cy="1059060"/>
      </dsp:txXfrm>
    </dsp:sp>
    <dsp:sp modelId="{8CDA2456-07E0-DD4A-8403-20089389AEAE}">
      <dsp:nvSpPr>
        <dsp:cNvPr id="0" name=""/>
        <dsp:cNvSpPr/>
      </dsp:nvSpPr>
      <dsp:spPr>
        <a:xfrm>
          <a:off x="5826232" y="1545073"/>
          <a:ext cx="1765100" cy="1059060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noProof="0" dirty="0"/>
            <a:t>Setor público com competências definidas</a:t>
          </a:r>
        </a:p>
      </dsp:txBody>
      <dsp:txXfrm>
        <a:off x="5826232" y="1545073"/>
        <a:ext cx="1765100" cy="1059060"/>
      </dsp:txXfrm>
    </dsp:sp>
    <dsp:sp modelId="{18519023-BE43-4647-9107-37D3FE45B40E}">
      <dsp:nvSpPr>
        <dsp:cNvPr id="0" name=""/>
        <dsp:cNvSpPr/>
      </dsp:nvSpPr>
      <dsp:spPr>
        <a:xfrm>
          <a:off x="7767842" y="1545073"/>
          <a:ext cx="1765100" cy="1059060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noProof="0" dirty="0"/>
            <a:t>Governo aberto e transparente</a:t>
          </a:r>
        </a:p>
      </dsp:txBody>
      <dsp:txXfrm>
        <a:off x="7767842" y="1545073"/>
        <a:ext cx="1765100" cy="1059060"/>
      </dsp:txXfrm>
    </dsp:sp>
    <dsp:sp modelId="{C012A788-205F-6C42-A2BE-9756B0E65543}">
      <dsp:nvSpPr>
        <dsp:cNvPr id="0" name=""/>
        <dsp:cNvSpPr/>
      </dsp:nvSpPr>
      <dsp:spPr>
        <a:xfrm>
          <a:off x="9709452" y="1545073"/>
          <a:ext cx="1765100" cy="1059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300" kern="1200" noProof="0" dirty="0"/>
        </a:p>
      </dsp:txBody>
      <dsp:txXfrm>
        <a:off x="9709452" y="1545073"/>
        <a:ext cx="1765100" cy="1059060"/>
      </dsp:txXfrm>
    </dsp:sp>
    <dsp:sp modelId="{1EEFE322-F061-7B48-9482-1F5391A3A5CE}">
      <dsp:nvSpPr>
        <dsp:cNvPr id="0" name=""/>
        <dsp:cNvSpPr/>
      </dsp:nvSpPr>
      <dsp:spPr>
        <a:xfrm>
          <a:off x="1400" y="2780644"/>
          <a:ext cx="1765100" cy="1059060"/>
        </a:xfrm>
        <a:prstGeom prst="rect">
          <a:avLst/>
        </a:prstGeom>
        <a:solidFill>
          <a:schemeClr val="tx2"/>
        </a:solidFill>
        <a:ln w="28575"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noProof="0" dirty="0"/>
            <a:t>Sociedade</a:t>
          </a:r>
        </a:p>
      </dsp:txBody>
      <dsp:txXfrm>
        <a:off x="1400" y="2780644"/>
        <a:ext cx="1765100" cy="1059060"/>
      </dsp:txXfrm>
    </dsp:sp>
    <dsp:sp modelId="{A3ED1060-C645-C047-BE20-038089006845}">
      <dsp:nvSpPr>
        <dsp:cNvPr id="0" name=""/>
        <dsp:cNvSpPr/>
      </dsp:nvSpPr>
      <dsp:spPr>
        <a:xfrm>
          <a:off x="1943011" y="2780644"/>
          <a:ext cx="1765100" cy="105906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noProof="0" dirty="0"/>
            <a:t>Sociedade inclusiva e coesa</a:t>
          </a:r>
        </a:p>
      </dsp:txBody>
      <dsp:txXfrm>
        <a:off x="1943011" y="2780644"/>
        <a:ext cx="1765100" cy="1059060"/>
      </dsp:txXfrm>
    </dsp:sp>
    <dsp:sp modelId="{6B90ADCB-84BE-8240-8A75-6D1D48BD3CFD}">
      <dsp:nvSpPr>
        <dsp:cNvPr id="0" name=""/>
        <dsp:cNvSpPr/>
      </dsp:nvSpPr>
      <dsp:spPr>
        <a:xfrm>
          <a:off x="3884621" y="2780644"/>
          <a:ext cx="1765100" cy="105906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noProof="0" dirty="0"/>
            <a:t>Redes ativas de cidadãos nas comunidades</a:t>
          </a:r>
        </a:p>
      </dsp:txBody>
      <dsp:txXfrm>
        <a:off x="3884621" y="2780644"/>
        <a:ext cx="1765100" cy="1059060"/>
      </dsp:txXfrm>
    </dsp:sp>
    <dsp:sp modelId="{C46CC6A4-8EBC-374B-8F23-5D23538FFE9C}">
      <dsp:nvSpPr>
        <dsp:cNvPr id="0" name=""/>
        <dsp:cNvSpPr/>
      </dsp:nvSpPr>
      <dsp:spPr>
        <a:xfrm>
          <a:off x="5826232" y="2780644"/>
          <a:ext cx="1765100" cy="105906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noProof="0" dirty="0"/>
            <a:t>Bairros seguros</a:t>
          </a:r>
        </a:p>
      </dsp:txBody>
      <dsp:txXfrm>
        <a:off x="5826232" y="2780644"/>
        <a:ext cx="1765100" cy="1059060"/>
      </dsp:txXfrm>
    </dsp:sp>
    <dsp:sp modelId="{57EDEDE0-496E-434B-9E95-2F68C2780B93}">
      <dsp:nvSpPr>
        <dsp:cNvPr id="0" name=""/>
        <dsp:cNvSpPr/>
      </dsp:nvSpPr>
      <dsp:spPr>
        <a:xfrm>
          <a:off x="7767842" y="2780644"/>
          <a:ext cx="1765100" cy="105906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noProof="0" dirty="0"/>
            <a:t>Vida saudável dos cidadãos</a:t>
          </a:r>
        </a:p>
      </dsp:txBody>
      <dsp:txXfrm>
        <a:off x="7767842" y="2780644"/>
        <a:ext cx="1765100" cy="1059060"/>
      </dsp:txXfrm>
    </dsp:sp>
    <dsp:sp modelId="{4826471A-2458-ED46-834B-AF66DDE719EB}">
      <dsp:nvSpPr>
        <dsp:cNvPr id="0" name=""/>
        <dsp:cNvSpPr/>
      </dsp:nvSpPr>
      <dsp:spPr>
        <a:xfrm>
          <a:off x="9709452" y="2780644"/>
          <a:ext cx="1765100" cy="1059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300" kern="1200" noProof="0" dirty="0"/>
        </a:p>
      </dsp:txBody>
      <dsp:txXfrm>
        <a:off x="9709452" y="2780644"/>
        <a:ext cx="1765100" cy="1059060"/>
      </dsp:txXfrm>
    </dsp:sp>
    <dsp:sp modelId="{1E8FAD2C-BB70-CE49-9670-601181F5379D}">
      <dsp:nvSpPr>
        <dsp:cNvPr id="0" name=""/>
        <dsp:cNvSpPr/>
      </dsp:nvSpPr>
      <dsp:spPr>
        <a:xfrm>
          <a:off x="1400" y="4016214"/>
          <a:ext cx="1765100" cy="1059060"/>
        </a:xfrm>
        <a:prstGeom prst="rect">
          <a:avLst/>
        </a:prstGeom>
        <a:solidFill>
          <a:schemeClr val="bg2">
            <a:lumMod val="50000"/>
          </a:schemeClr>
        </a:solidFill>
        <a:ln w="28575"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noProof="0" dirty="0"/>
            <a:t>Ambiente</a:t>
          </a:r>
        </a:p>
      </dsp:txBody>
      <dsp:txXfrm>
        <a:off x="1400" y="4016214"/>
        <a:ext cx="1765100" cy="1059060"/>
      </dsp:txXfrm>
    </dsp:sp>
    <dsp:sp modelId="{F5F566BD-A263-7C47-8593-6A2DA7427E81}">
      <dsp:nvSpPr>
        <dsp:cNvPr id="0" name=""/>
        <dsp:cNvSpPr/>
      </dsp:nvSpPr>
      <dsp:spPr>
        <a:xfrm>
          <a:off x="1943011" y="4016214"/>
          <a:ext cx="1765100" cy="1059060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noProof="0" dirty="0"/>
            <a:t>Ecossistema sólido e diversificado</a:t>
          </a:r>
        </a:p>
      </dsp:txBody>
      <dsp:txXfrm>
        <a:off x="1943011" y="4016214"/>
        <a:ext cx="1765100" cy="1059060"/>
      </dsp:txXfrm>
    </dsp:sp>
    <dsp:sp modelId="{A26EF6FC-FD3A-8E4E-A6EC-B9162632495D}">
      <dsp:nvSpPr>
        <dsp:cNvPr id="0" name=""/>
        <dsp:cNvSpPr/>
      </dsp:nvSpPr>
      <dsp:spPr>
        <a:xfrm>
          <a:off x="3884621" y="4016214"/>
          <a:ext cx="1765100" cy="1059060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noProof="0" dirty="0"/>
            <a:t>Infraestrutura a atender às necessidades básicas</a:t>
          </a:r>
        </a:p>
      </dsp:txBody>
      <dsp:txXfrm>
        <a:off x="3884621" y="4016214"/>
        <a:ext cx="1765100" cy="1059060"/>
      </dsp:txXfrm>
    </dsp:sp>
    <dsp:sp modelId="{EBFE3C7F-EB8F-3E49-A7A8-EBC1ACEA894D}">
      <dsp:nvSpPr>
        <dsp:cNvPr id="0" name=""/>
        <dsp:cNvSpPr/>
      </dsp:nvSpPr>
      <dsp:spPr>
        <a:xfrm>
          <a:off x="5826232" y="4016214"/>
          <a:ext cx="1765100" cy="1059060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noProof="0" dirty="0"/>
            <a:t>Recursos naturais adequados disponíveis</a:t>
          </a:r>
        </a:p>
      </dsp:txBody>
      <dsp:txXfrm>
        <a:off x="5826232" y="4016214"/>
        <a:ext cx="1765100" cy="1059060"/>
      </dsp:txXfrm>
    </dsp:sp>
    <dsp:sp modelId="{5E4FCCA7-E083-2741-80F7-B843DB65A3C6}">
      <dsp:nvSpPr>
        <dsp:cNvPr id="0" name=""/>
        <dsp:cNvSpPr/>
      </dsp:nvSpPr>
      <dsp:spPr>
        <a:xfrm>
          <a:off x="7767842" y="4016214"/>
          <a:ext cx="1765100" cy="1059060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noProof="0" dirty="0"/>
            <a:t>Política coerente para o uso da terra</a:t>
          </a:r>
        </a:p>
      </dsp:txBody>
      <dsp:txXfrm>
        <a:off x="7767842" y="4016214"/>
        <a:ext cx="1765100" cy="1059060"/>
      </dsp:txXfrm>
    </dsp:sp>
    <dsp:sp modelId="{060CB873-A4DC-1746-8C10-D68BAB913530}">
      <dsp:nvSpPr>
        <dsp:cNvPr id="0" name=""/>
        <dsp:cNvSpPr/>
      </dsp:nvSpPr>
      <dsp:spPr>
        <a:xfrm>
          <a:off x="9709452" y="4016214"/>
          <a:ext cx="1765100" cy="1059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300" kern="1200" noProof="0" dirty="0"/>
        </a:p>
      </dsp:txBody>
      <dsp:txXfrm>
        <a:off x="9709452" y="4016214"/>
        <a:ext cx="1765100" cy="1059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C2A61F5-5CA6-0031-BEF6-98F2F3C08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0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C275B-6D57-8A51-719D-0250D405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EE8DFCE-3BB7-9792-1DC7-3EEA04519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EF36BC-596B-3E61-F8ED-01BC03CB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CDC7-7BA3-428A-8F0C-394BF5697455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E4061A-D378-EA81-45F2-F244713C0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056A22-A056-E84D-C82C-FA5D53FB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38D1-AC38-4239-B309-48F93E83A1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46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B3224D-2965-3680-E262-C237E2D64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8E2072-1191-1376-2BC2-E78DFDE26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76C8B9-3854-337B-688F-D0378ABE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CDC7-7BA3-428A-8F0C-394BF5697455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52B898-C522-3CC3-15CF-D7E18786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0D3D20-B1AB-D32D-971D-D135DB1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38D1-AC38-4239-B309-48F93E83A1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83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BC615-D913-2638-456D-8601FF8A8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D59970-8518-FDC2-F42B-24FBA6038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10E06B-6137-486E-8556-727A1B1F2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CDC7-7BA3-428A-8F0C-394BF5697455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D3AA4F-604A-615B-2C9C-7123B481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376A6E-28CD-2ECC-1604-28E075B3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38D1-AC38-4239-B309-48F93E83A1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82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24B16-BB61-ABDF-1F31-A36059584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FF7AD9-B7E7-FBAB-0A6A-41FC59F0E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A6981D-F26F-767E-2127-DCF3E5995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CDC7-7BA3-428A-8F0C-394BF5697455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5BFB36-9DBF-A191-8DB1-12B6E010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2AA13E-36B1-36B7-C429-082F5C25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38D1-AC38-4239-B309-48F93E83A1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141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5C9B5-940E-B5BB-6BF9-2A95C27D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AD3FD5-3152-ED1D-1D59-810B2353D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ED67D8-59C0-0456-C966-55F7894A4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BB11D0-E2D9-0647-C355-12D1B9DC0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CDC7-7BA3-428A-8F0C-394BF5697455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048A34-8066-0923-24C9-FF9C4082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5C6221-10CE-7B5A-C776-2530AC195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38D1-AC38-4239-B309-48F93E83A1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36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2D43C-A570-40BB-F523-6A8688B9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E6AF85-0D60-CC05-95DB-CEDAB0BEE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FC989D-C428-1E76-C36F-61624C7DA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2802735-A8B1-BC8D-B212-09161B082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C72AD0B-D51C-A954-3CE5-590436C29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1F6A01B-6D22-CDDA-F2BD-B4EA686F6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CDC7-7BA3-428A-8F0C-394BF5697455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864B54E-2759-89ED-F97D-657DA2BB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B1588DE-2CCB-B551-5E68-5ADDAC4D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38D1-AC38-4239-B309-48F93E83A1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38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400A1-41CA-20DD-6A94-A859B2F23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ED62193-22F9-A7EA-96BE-78C40E59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CDC7-7BA3-428A-8F0C-394BF5697455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166A629-3523-FB74-D6C1-843331F0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B2631CA-AA82-FBD7-215A-AA5B00C7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38D1-AC38-4239-B309-48F93E83A1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69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A0CBB28-F9C5-5DDD-C7F3-ADAC830B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CDC7-7BA3-428A-8F0C-394BF5697455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4B4233A-2EBE-CD4F-43F3-B50A338A7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33CBB7A-5A8E-624B-3246-DFA5BFDC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38D1-AC38-4239-B309-48F93E83A1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92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45460-D80F-3FAF-6FE3-694CAAD9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CD6647-B68C-5B8C-DF27-456CD77BC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19BDB0-4D0F-0D92-753A-0B870A4A9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A7C739-4A9D-1B39-1EB5-053C7678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CDC7-7BA3-428A-8F0C-394BF5697455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3551B6A-5D74-E551-9E40-9F410160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0AEEFB-B0D0-D1E9-7E85-C22E35618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38D1-AC38-4239-B309-48F93E83A1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924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D48DF-5749-C68F-F02A-0806C739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663AF36-9A7F-7230-7D88-0456BF7DC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E2914C3-5CD9-BCFD-E8C2-8148FD9E5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B0A561-68C6-BFF9-4552-FA43D8815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CDC7-7BA3-428A-8F0C-394BF5697455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06F766-F9E9-10E8-4FDB-2A96D407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1A9226-D569-188E-D96D-67020612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38D1-AC38-4239-B309-48F93E83A1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09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7D0E1D8-9A09-7370-DFCF-CC2AEBFF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B3A38E-FA50-3244-3C9F-95BCF9084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5A6EB1-31ED-94C1-E207-4C79BDC64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3CDC7-7BA3-428A-8F0C-394BF5697455}" type="datetimeFigureOut">
              <a:rPr lang="pt-BR" smtClean="0"/>
              <a:t>14/11/2023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31CCD0-F45A-15B2-CF8E-C27740BD1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ABCFA0-B0A3-693A-8A93-988FA9603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E38D1-AC38-4239-B309-48F93E83A1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80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vfbarros@dsi.uminho.p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ramos@dsi.uminho.pt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2B60ADE-7AC8-4933-55F4-82E513155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" y="-34844"/>
            <a:ext cx="12189210" cy="685957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36B283C-75EC-2F7D-1F47-774D9D357216}"/>
              </a:ext>
            </a:extLst>
          </p:cNvPr>
          <p:cNvSpPr txBox="1"/>
          <p:nvPr/>
        </p:nvSpPr>
        <p:spPr>
          <a:xfrm>
            <a:off x="5524500" y="781050"/>
            <a:ext cx="6076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Tornando as cidades mais resilientes: formação dos gestores da resiliência das cidades inteligentes</a:t>
            </a:r>
            <a:endParaRPr lang="pt-BR" sz="3000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BB5BC5D-174D-D6E9-B46B-7E9B8597808D}"/>
              </a:ext>
            </a:extLst>
          </p:cNvPr>
          <p:cNvSpPr txBox="1"/>
          <p:nvPr/>
        </p:nvSpPr>
        <p:spPr>
          <a:xfrm>
            <a:off x="5524500" y="2687055"/>
            <a:ext cx="6076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Isabel Ramos</a:t>
            </a:r>
            <a:endParaRPr lang="pt-BR" sz="2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pt-BR" sz="2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9F88642-55E2-31B7-3727-8E40EAA79DCC}"/>
              </a:ext>
            </a:extLst>
          </p:cNvPr>
          <p:cNvSpPr txBox="1"/>
          <p:nvPr/>
        </p:nvSpPr>
        <p:spPr>
          <a:xfrm>
            <a:off x="5524500" y="4933824"/>
            <a:ext cx="5918200" cy="92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45"/>
              </a:spcBef>
              <a:tabLst>
                <a:tab pos="457200" algn="l"/>
              </a:tabLst>
            </a:pPr>
            <a:r>
              <a:rPr lang="pt-BR" sz="14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Universidade do Minho, Portugal</a:t>
            </a:r>
            <a:endParaRPr lang="pt-BR" sz="1400" baseline="30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45"/>
              </a:spcBef>
              <a:tabLst>
                <a:tab pos="457200" algn="l"/>
              </a:tabLst>
            </a:pPr>
            <a:r>
              <a:rPr lang="pt-BR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57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75" y="6012219"/>
            <a:ext cx="10563225" cy="82867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7" y="1069848"/>
            <a:ext cx="11499200" cy="494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43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75" y="6012219"/>
            <a:ext cx="10563225" cy="82867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96B2B690-D7E6-2518-C6E0-94BA01E4CEA0}"/>
              </a:ext>
            </a:extLst>
          </p:cNvPr>
          <p:cNvSpPr txBox="1">
            <a:spLocks/>
          </p:cNvSpPr>
          <p:nvPr/>
        </p:nvSpPr>
        <p:spPr>
          <a:xfrm>
            <a:off x="602204" y="720769"/>
            <a:ext cx="9170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r>
              <a:rPr lang="en-US" dirty="0" smtClean="0"/>
              <a:t> do </a:t>
            </a:r>
            <a:r>
              <a:rPr lang="en-US" dirty="0" err="1" smtClean="0"/>
              <a:t>projeto</a:t>
            </a:r>
            <a:r>
              <a:rPr lang="en-US" dirty="0" smtClean="0"/>
              <a:t> CRISIS (3/3)</a:t>
            </a:r>
            <a:endParaRPr lang="en-CY" sz="3200" b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579C11-D543-4A11-F31A-E870B4B8631E}"/>
              </a:ext>
            </a:extLst>
          </p:cNvPr>
          <p:cNvSpPr txBox="1">
            <a:spLocks/>
          </p:cNvSpPr>
          <p:nvPr/>
        </p:nvSpPr>
        <p:spPr>
          <a:xfrm>
            <a:off x="504667" y="1876987"/>
            <a:ext cx="11239927" cy="4253832"/>
          </a:xfrm>
          <a:prstGeom prst="rect">
            <a:avLst/>
          </a:prstGeom>
        </p:spPr>
        <p:txBody>
          <a:bodyPr numCol="3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CM Albufeira</a:t>
            </a:r>
          </a:p>
          <a:p>
            <a:r>
              <a:rPr lang="en-GB" smtClean="0"/>
              <a:t>CM Almada</a:t>
            </a:r>
          </a:p>
          <a:p>
            <a:r>
              <a:rPr lang="en-GB" smtClean="0"/>
              <a:t>CM Amadora</a:t>
            </a:r>
          </a:p>
          <a:p>
            <a:r>
              <a:rPr lang="en-GB" smtClean="0"/>
              <a:t>CM Braga</a:t>
            </a:r>
          </a:p>
          <a:p>
            <a:r>
              <a:rPr lang="en-GB" smtClean="0"/>
              <a:t>CM Cabeceiras de Basto</a:t>
            </a:r>
          </a:p>
          <a:p>
            <a:r>
              <a:rPr lang="en-GB" smtClean="0"/>
              <a:t>CM Coimbra</a:t>
            </a:r>
          </a:p>
          <a:p>
            <a:r>
              <a:rPr lang="en-GB" smtClean="0"/>
              <a:t>CM Esposende</a:t>
            </a:r>
          </a:p>
          <a:p>
            <a:r>
              <a:rPr lang="en-GB" smtClean="0"/>
              <a:t>CM Famalicão</a:t>
            </a:r>
          </a:p>
          <a:p>
            <a:r>
              <a:rPr lang="en-GB" smtClean="0"/>
              <a:t>CM Faro</a:t>
            </a:r>
          </a:p>
          <a:p>
            <a:r>
              <a:rPr lang="en-GB" smtClean="0"/>
              <a:t>CM Funchal</a:t>
            </a:r>
          </a:p>
          <a:p>
            <a:r>
              <a:rPr lang="en-GB" smtClean="0"/>
              <a:t>CM Guimarães</a:t>
            </a:r>
          </a:p>
          <a:p>
            <a:r>
              <a:rPr lang="en-GB" smtClean="0"/>
              <a:t>CM Lisboa</a:t>
            </a:r>
          </a:p>
          <a:p>
            <a:r>
              <a:rPr lang="en-GB" smtClean="0"/>
              <a:t>CM Mafra</a:t>
            </a:r>
          </a:p>
          <a:p>
            <a:r>
              <a:rPr lang="en-GB" smtClean="0"/>
              <a:t>CM Matosinhos</a:t>
            </a:r>
          </a:p>
          <a:p>
            <a:r>
              <a:rPr lang="en-GB" smtClean="0"/>
              <a:t>CM Mirandela</a:t>
            </a:r>
          </a:p>
          <a:p>
            <a:r>
              <a:rPr lang="en-GB" smtClean="0"/>
              <a:t>CM Planhoso</a:t>
            </a:r>
          </a:p>
          <a:p>
            <a:r>
              <a:rPr lang="en-GB" smtClean="0"/>
              <a:t>CM Portimão</a:t>
            </a:r>
          </a:p>
          <a:p>
            <a:r>
              <a:rPr lang="en-GB" smtClean="0"/>
              <a:t>CM Santana</a:t>
            </a:r>
          </a:p>
          <a:p>
            <a:r>
              <a:rPr lang="en-GB" smtClean="0"/>
              <a:t>CM Sessimbra</a:t>
            </a:r>
          </a:p>
          <a:p>
            <a:r>
              <a:rPr lang="en-GB" smtClean="0"/>
              <a:t>CM Tavira</a:t>
            </a:r>
          </a:p>
          <a:p>
            <a:r>
              <a:rPr lang="en-GB" smtClean="0"/>
              <a:t>CM Torres Vedras</a:t>
            </a:r>
          </a:p>
          <a:p>
            <a:r>
              <a:rPr lang="en-GB" smtClean="0"/>
              <a:t>CM Viana do Castelo</a:t>
            </a:r>
          </a:p>
          <a:p>
            <a:endParaRPr lang="en-GB" smtClean="0"/>
          </a:p>
          <a:p>
            <a:r>
              <a:rPr lang="en-GB" smtClean="0"/>
              <a:t>AMA – Agência para a Modernização Administrativa</a:t>
            </a:r>
          </a:p>
          <a:p>
            <a:r>
              <a:rPr lang="en-GB" smtClean="0"/>
              <a:t>ANEPC – Autoridade Nacional de Emergência e Proteção Civil</a:t>
            </a:r>
          </a:p>
          <a:p>
            <a:r>
              <a:rPr lang="en-GB" smtClean="0"/>
              <a:t>Comissão de Coordenação e Desenvolvimento Regional do Norte</a:t>
            </a:r>
          </a:p>
          <a:p>
            <a:r>
              <a:rPr lang="en-GB" smtClean="0"/>
              <a:t>Comunidade Intermunicipal do Ave – CIM do Ave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323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75" y="6012219"/>
            <a:ext cx="10563225" cy="82867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1130F27-E66B-661C-61D2-0DCC11CC23BD}"/>
              </a:ext>
            </a:extLst>
          </p:cNvPr>
          <p:cNvSpPr txBox="1">
            <a:spLocks/>
          </p:cNvSpPr>
          <p:nvPr/>
        </p:nvSpPr>
        <p:spPr>
          <a:xfrm>
            <a:off x="431515" y="2233603"/>
            <a:ext cx="11239927" cy="42538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Informar</a:t>
            </a:r>
            <a:r>
              <a:rPr lang="en-GB" dirty="0" smtClean="0"/>
              <a:t> as </a:t>
            </a:r>
            <a:r>
              <a:rPr lang="en-GB" dirty="0" err="1" smtClean="0"/>
              <a:t>políticas</a:t>
            </a:r>
            <a:r>
              <a:rPr lang="en-GB" dirty="0" smtClean="0"/>
              <a:t> </a:t>
            </a:r>
            <a:r>
              <a:rPr lang="en-GB" dirty="0" err="1" smtClean="0"/>
              <a:t>Europeias</a:t>
            </a:r>
            <a:r>
              <a:rPr lang="en-GB" dirty="0" smtClean="0"/>
              <a:t> </a:t>
            </a:r>
            <a:r>
              <a:rPr lang="en-GB" dirty="0" err="1" smtClean="0"/>
              <a:t>sobre</a:t>
            </a:r>
            <a:r>
              <a:rPr lang="en-GB" dirty="0" smtClean="0"/>
              <a:t> </a:t>
            </a:r>
            <a:r>
              <a:rPr lang="en-GB" dirty="0" err="1" smtClean="0"/>
              <a:t>resiliência</a:t>
            </a:r>
            <a:r>
              <a:rPr lang="en-GB" dirty="0" smtClean="0"/>
              <a:t> das </a:t>
            </a:r>
            <a:r>
              <a:rPr lang="en-GB" dirty="0" err="1" smtClean="0"/>
              <a:t>cidades</a:t>
            </a:r>
            <a:r>
              <a:rPr lang="en-GB" dirty="0" smtClean="0"/>
              <a:t>;</a:t>
            </a:r>
          </a:p>
          <a:p>
            <a:r>
              <a:rPr lang="en-GB" dirty="0" err="1" smtClean="0"/>
              <a:t>Promover</a:t>
            </a:r>
            <a:r>
              <a:rPr lang="en-GB" dirty="0" smtClean="0"/>
              <a:t> a </a:t>
            </a:r>
            <a:r>
              <a:rPr lang="en-GB" dirty="0" err="1" smtClean="0"/>
              <a:t>criação</a:t>
            </a:r>
            <a:r>
              <a:rPr lang="en-GB" dirty="0" smtClean="0"/>
              <a:t> de </a:t>
            </a:r>
            <a:r>
              <a:rPr lang="en-GB" dirty="0" err="1" smtClean="0"/>
              <a:t>formação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larga</a:t>
            </a:r>
            <a:r>
              <a:rPr lang="en-GB" dirty="0" smtClean="0"/>
              <a:t> </a:t>
            </a:r>
            <a:r>
              <a:rPr lang="en-GB" dirty="0" err="1" smtClean="0"/>
              <a:t>escala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resiliência</a:t>
            </a:r>
            <a:r>
              <a:rPr lang="en-GB" dirty="0" smtClean="0"/>
              <a:t> das </a:t>
            </a:r>
            <a:r>
              <a:rPr lang="en-GB" dirty="0" err="1" smtClean="0"/>
              <a:t>cidades</a:t>
            </a:r>
            <a:r>
              <a:rPr lang="en-GB" dirty="0" smtClean="0"/>
              <a:t> e dados </a:t>
            </a:r>
            <a:r>
              <a:rPr lang="en-GB" dirty="0" err="1" smtClean="0"/>
              <a:t>abertos</a:t>
            </a:r>
            <a:r>
              <a:rPr lang="en-GB" dirty="0" smtClean="0"/>
              <a:t>;</a:t>
            </a:r>
          </a:p>
          <a:p>
            <a:r>
              <a:rPr lang="en-GB" dirty="0" err="1" smtClean="0"/>
              <a:t>Criar</a:t>
            </a:r>
            <a:r>
              <a:rPr lang="en-GB" dirty="0" smtClean="0"/>
              <a:t> um </a:t>
            </a:r>
            <a:r>
              <a:rPr lang="en-GB" dirty="0" err="1" smtClean="0"/>
              <a:t>observatório</a:t>
            </a:r>
            <a:r>
              <a:rPr lang="en-GB" dirty="0" smtClean="0"/>
              <a:t> </a:t>
            </a:r>
            <a:r>
              <a:rPr lang="en-GB" dirty="0" err="1" smtClean="0"/>
              <a:t>Europeu</a:t>
            </a:r>
            <a:r>
              <a:rPr lang="en-GB" dirty="0" smtClean="0"/>
              <a:t> de </a:t>
            </a:r>
            <a:r>
              <a:rPr lang="en-GB" dirty="0" err="1" smtClean="0"/>
              <a:t>competências</a:t>
            </a:r>
            <a:r>
              <a:rPr lang="en-GB" dirty="0" smtClean="0"/>
              <a:t> e lacunas a </a:t>
            </a:r>
            <a:r>
              <a:rPr lang="en-GB" dirty="0" err="1" smtClean="0"/>
              <a:t>colmatar</a:t>
            </a:r>
            <a:r>
              <a:rPr lang="en-GB" dirty="0" smtClean="0"/>
              <a:t> com </a:t>
            </a:r>
            <a:r>
              <a:rPr lang="en-GB" dirty="0" err="1" smtClean="0"/>
              <a:t>medidas</a:t>
            </a:r>
            <a:r>
              <a:rPr lang="en-GB" dirty="0" smtClean="0"/>
              <a:t> </a:t>
            </a:r>
            <a:r>
              <a:rPr lang="en-GB" dirty="0" err="1" smtClean="0"/>
              <a:t>ajustadas</a:t>
            </a:r>
            <a:r>
              <a:rPr lang="en-GB" dirty="0" smtClean="0"/>
              <a:t> </a:t>
            </a:r>
            <a:r>
              <a:rPr lang="en-GB" dirty="0" err="1" smtClean="0"/>
              <a:t>às</a:t>
            </a:r>
            <a:r>
              <a:rPr lang="en-GB" dirty="0" smtClean="0"/>
              <a:t> </a:t>
            </a:r>
            <a:r>
              <a:rPr lang="en-GB" dirty="0" err="1" smtClean="0"/>
              <a:t>especificidades</a:t>
            </a:r>
            <a:r>
              <a:rPr lang="en-GB" dirty="0" smtClean="0"/>
              <a:t> de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região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96B2B690-D7E6-2518-C6E0-94BA01E4CEA0}"/>
              </a:ext>
            </a:extLst>
          </p:cNvPr>
          <p:cNvSpPr txBox="1">
            <a:spLocks/>
          </p:cNvSpPr>
          <p:nvPr/>
        </p:nvSpPr>
        <p:spPr>
          <a:xfrm>
            <a:off x="583916" y="931081"/>
            <a:ext cx="9170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</a:t>
            </a:r>
            <a:r>
              <a:rPr lang="en-US" dirty="0" err="1" smtClean="0"/>
              <a:t>visão</a:t>
            </a:r>
            <a:r>
              <a:rPr lang="en-US" dirty="0" smtClean="0"/>
              <a:t> do </a:t>
            </a:r>
            <a:r>
              <a:rPr lang="en-US" dirty="0" err="1" smtClean="0"/>
              <a:t>consórcio</a:t>
            </a:r>
            <a:r>
              <a:rPr lang="en-US" dirty="0" smtClean="0"/>
              <a:t> para o </a:t>
            </a:r>
            <a:r>
              <a:rPr lang="en-US" dirty="0" err="1" smtClean="0"/>
              <a:t>futuro</a:t>
            </a:r>
            <a:endParaRPr lang="en-CY" sz="3200" b="0" dirty="0"/>
          </a:p>
        </p:txBody>
      </p:sp>
    </p:spTree>
    <p:extLst>
      <p:ext uri="{BB962C8B-B14F-4D97-AF65-F5344CB8AC3E}">
        <p14:creationId xmlns:p14="http://schemas.microsoft.com/office/powerpoint/2010/main" val="410404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4722EB4-9347-5F63-42CA-521F1F460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0650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4B3B4F8-AB02-534F-9065-63541BD88548}"/>
              </a:ext>
            </a:extLst>
          </p:cNvPr>
          <p:cNvSpPr txBox="1">
            <a:spLocks/>
          </p:cNvSpPr>
          <p:nvPr/>
        </p:nvSpPr>
        <p:spPr>
          <a:xfrm>
            <a:off x="79248" y="1872299"/>
            <a:ext cx="5452872" cy="12519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Competences for Resilient Smart Cities' Staff (CRISIS)</a:t>
            </a:r>
            <a:endParaRPr lang="en-CY" sz="320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476710" y="1189345"/>
            <a:ext cx="3238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PT" sz="2000" dirty="0" smtClean="0">
                <a:solidFill>
                  <a:schemeClr val="accent1">
                    <a:lumMod val="75000"/>
                  </a:schemeClr>
                </a:solidFill>
              </a:rPr>
              <a:t>ERASMUS</a:t>
            </a:r>
            <a:r>
              <a:rPr lang="en-PT" sz="2000" dirty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en-PT" sz="2000" dirty="0" smtClean="0">
                <a:solidFill>
                  <a:schemeClr val="accent1">
                    <a:lumMod val="75000"/>
                  </a:schemeClr>
                </a:solidFill>
              </a:rPr>
              <a:t>PROJECT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pt-P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B3B4F8-AB02-534F-9065-63541BD88548}"/>
              </a:ext>
            </a:extLst>
          </p:cNvPr>
          <p:cNvSpPr txBox="1">
            <a:spLocks/>
          </p:cNvSpPr>
          <p:nvPr/>
        </p:nvSpPr>
        <p:spPr>
          <a:xfrm>
            <a:off x="6173001" y="1872299"/>
            <a:ext cx="5942799" cy="12519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Open Data City Officer - </a:t>
            </a:r>
            <a:r>
              <a:rPr lang="en-US" sz="3200" dirty="0" err="1"/>
              <a:t>OpenDCO</a:t>
            </a:r>
            <a:endParaRPr lang="en-CY" sz="3200" dirty="0">
              <a:solidFill>
                <a:srgbClr val="002060"/>
              </a:solidFill>
            </a:endParaRP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09D2F848-B6C9-4846-8319-AE15A59F1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31" y="2884692"/>
            <a:ext cx="1936133" cy="1023703"/>
          </a:xfrm>
          <a:prstGeom prst="rect">
            <a:avLst/>
          </a:prstGeom>
        </p:spPr>
      </p:pic>
      <p:pic>
        <p:nvPicPr>
          <p:cNvPr id="9" name="Picture 2" descr="Home - OpenDCO">
            <a:extLst>
              <a:ext uri="{FF2B5EF4-FFF2-40B4-BE49-F238E27FC236}">
                <a16:creationId xmlns:a16="http://schemas.microsoft.com/office/drawing/2014/main" id="{23D409D8-4280-B1F2-A5A0-8C0CFAFA1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944" y="2531739"/>
            <a:ext cx="1581228" cy="14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75" y="5957355"/>
            <a:ext cx="10563225" cy="828675"/>
          </a:xfrm>
          <a:prstGeom prst="rect">
            <a:avLst/>
          </a:prstGeom>
        </p:spPr>
      </p:pic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AE9863A1-FA03-4A58-A7E2-A48E2683A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069793"/>
              </p:ext>
            </p:extLst>
          </p:nvPr>
        </p:nvGraphicFramePr>
        <p:xfrm>
          <a:off x="3417802" y="4195985"/>
          <a:ext cx="812799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446865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1778673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05692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T" b="0" dirty="0">
                          <a:solidFill>
                            <a:schemeClr val="tx1"/>
                          </a:solidFill>
                        </a:rPr>
                        <a:t>Isabel Ramos</a:t>
                      </a:r>
                    </a:p>
                    <a:p>
                      <a:pPr algn="ctr"/>
                      <a:r>
                        <a:rPr lang="en-PT" b="0" dirty="0">
                          <a:solidFill>
                            <a:schemeClr val="tx1"/>
                          </a:solidFill>
                          <a:hlinkClick r:id="rId6"/>
                        </a:rPr>
                        <a:t>iramos@dsi.uminho.pt</a:t>
                      </a:r>
                      <a:r>
                        <a:rPr lang="en-PT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T" b="0" dirty="0">
                          <a:solidFill>
                            <a:schemeClr val="tx1"/>
                          </a:solidFill>
                        </a:rPr>
                        <a:t>Victor Barros</a:t>
                      </a:r>
                    </a:p>
                    <a:p>
                      <a:pPr algn="ctr"/>
                      <a:r>
                        <a:rPr lang="en-PT" b="0" dirty="0">
                          <a:solidFill>
                            <a:schemeClr val="tx1"/>
                          </a:solidFill>
                          <a:hlinkClick r:id="rId7"/>
                        </a:rPr>
                        <a:t>vfbarros@dsi.uminho.pt</a:t>
                      </a:r>
                      <a:r>
                        <a:rPr lang="en-PT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171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68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4722EB4-9347-5F63-42CA-521F1F460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0650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4B3B4F8-AB02-534F-9065-63541BD88548}"/>
              </a:ext>
            </a:extLst>
          </p:cNvPr>
          <p:cNvSpPr txBox="1">
            <a:spLocks/>
          </p:cNvSpPr>
          <p:nvPr/>
        </p:nvSpPr>
        <p:spPr>
          <a:xfrm>
            <a:off x="79248" y="1872299"/>
            <a:ext cx="5452872" cy="12519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Competences for Resilient Smart Cities' Staff (CRISIS)</a:t>
            </a:r>
            <a:endParaRPr lang="en-CY" sz="3200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476710" y="1189345"/>
            <a:ext cx="3238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PT" sz="2000" dirty="0" smtClean="0">
                <a:solidFill>
                  <a:schemeClr val="accent1">
                    <a:lumMod val="75000"/>
                  </a:schemeClr>
                </a:solidFill>
              </a:rPr>
              <a:t>ERASMUS</a:t>
            </a:r>
            <a:r>
              <a:rPr lang="en-PT" sz="2000" dirty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en-PT" sz="2000" dirty="0" smtClean="0">
                <a:solidFill>
                  <a:schemeClr val="accent1">
                    <a:lumMod val="75000"/>
                  </a:schemeClr>
                </a:solidFill>
              </a:rPr>
              <a:t>PROJECT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pt-P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B3B4F8-AB02-534F-9065-63541BD88548}"/>
              </a:ext>
            </a:extLst>
          </p:cNvPr>
          <p:cNvSpPr txBox="1">
            <a:spLocks/>
          </p:cNvSpPr>
          <p:nvPr/>
        </p:nvSpPr>
        <p:spPr>
          <a:xfrm>
            <a:off x="6173001" y="1872299"/>
            <a:ext cx="5942799" cy="12519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Open Data City Officer - </a:t>
            </a:r>
            <a:r>
              <a:rPr lang="en-US" sz="3200" dirty="0" err="1"/>
              <a:t>OpenDCO</a:t>
            </a:r>
            <a:endParaRPr lang="en-CY" sz="3200" dirty="0">
              <a:solidFill>
                <a:srgbClr val="00206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951988" y="4422610"/>
            <a:ext cx="6096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400"/>
              </a:spcBef>
              <a:buSzPct val="100000"/>
            </a:pPr>
            <a:r>
              <a:rPr lang="pt-PT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PROF. ISABEL RAMOS</a:t>
            </a:r>
            <a:r>
              <a:rPr lang="pt-PT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 PROF. VICTOR  BARROS | FRANCISCO SILVA | LETICIA CUNICO | LARISSA SANTOS</a:t>
            </a: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09D2F848-B6C9-4846-8319-AE15A59F1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31" y="2884692"/>
            <a:ext cx="1936133" cy="1023703"/>
          </a:xfrm>
          <a:prstGeom prst="rect">
            <a:avLst/>
          </a:prstGeom>
        </p:spPr>
      </p:pic>
      <p:pic>
        <p:nvPicPr>
          <p:cNvPr id="9" name="Picture 2" descr="Home - OpenDCO">
            <a:extLst>
              <a:ext uri="{FF2B5EF4-FFF2-40B4-BE49-F238E27FC236}">
                <a16:creationId xmlns:a16="http://schemas.microsoft.com/office/drawing/2014/main" id="{23D409D8-4280-B1F2-A5A0-8C0CFAFA1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944" y="2531739"/>
            <a:ext cx="1581228" cy="14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75" y="5957355"/>
            <a:ext cx="105632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5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75" y="6012219"/>
            <a:ext cx="10563225" cy="82867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1130F27-E66B-661C-61D2-0DCC11CC23BD}"/>
              </a:ext>
            </a:extLst>
          </p:cNvPr>
          <p:cNvSpPr txBox="1">
            <a:spLocks/>
          </p:cNvSpPr>
          <p:nvPr/>
        </p:nvSpPr>
        <p:spPr>
          <a:xfrm>
            <a:off x="431515" y="2233603"/>
            <a:ext cx="11239927" cy="42538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 smtClean="0"/>
              <a:t>Antecipar</a:t>
            </a:r>
            <a:r>
              <a:rPr lang="en-GB" dirty="0" smtClean="0"/>
              <a:t>, </a:t>
            </a:r>
            <a:r>
              <a:rPr lang="en-GB" b="1" dirty="0" err="1" smtClean="0"/>
              <a:t>absorver</a:t>
            </a:r>
            <a:r>
              <a:rPr lang="en-GB" dirty="0" smtClean="0"/>
              <a:t>, </a:t>
            </a:r>
            <a:r>
              <a:rPr lang="en-GB" b="1" dirty="0" err="1" smtClean="0"/>
              <a:t>gerir</a:t>
            </a:r>
            <a:r>
              <a:rPr lang="en-GB" dirty="0" smtClean="0"/>
              <a:t> e </a:t>
            </a:r>
            <a:r>
              <a:rPr lang="en-GB" b="1" dirty="0" err="1" smtClean="0"/>
              <a:t>recuperar</a:t>
            </a:r>
            <a:r>
              <a:rPr lang="en-GB" dirty="0" smtClean="0"/>
              <a:t> de </a:t>
            </a:r>
            <a:r>
              <a:rPr lang="en-GB" dirty="0" err="1" smtClean="0"/>
              <a:t>grandes</a:t>
            </a:r>
            <a:r>
              <a:rPr lang="en-GB" dirty="0" smtClean="0"/>
              <a:t> </a:t>
            </a:r>
            <a:r>
              <a:rPr lang="en-GB" dirty="0" err="1" smtClean="0"/>
              <a:t>desastres</a:t>
            </a:r>
            <a:r>
              <a:rPr lang="en-GB" dirty="0" smtClean="0"/>
              <a:t>, </a:t>
            </a:r>
            <a:r>
              <a:rPr lang="en-GB" dirty="0" err="1" smtClean="0"/>
              <a:t>mudanças</a:t>
            </a:r>
            <a:r>
              <a:rPr lang="en-GB" dirty="0" smtClean="0"/>
              <a:t> </a:t>
            </a:r>
            <a:r>
              <a:rPr lang="en-GB" dirty="0" err="1" smtClean="0"/>
              <a:t>climáticas</a:t>
            </a:r>
            <a:r>
              <a:rPr lang="en-GB" dirty="0" smtClean="0"/>
              <a:t> e outros </a:t>
            </a:r>
            <a:r>
              <a:rPr lang="en-GB" dirty="0" err="1" smtClean="0"/>
              <a:t>desafios</a:t>
            </a:r>
            <a:r>
              <a:rPr lang="en-GB" dirty="0" smtClean="0"/>
              <a:t> </a:t>
            </a:r>
            <a:r>
              <a:rPr lang="en-GB" dirty="0" err="1" smtClean="0"/>
              <a:t>emergentes</a:t>
            </a:r>
            <a:r>
              <a:rPr lang="en-GB" dirty="0" smtClean="0"/>
              <a:t>, </a:t>
            </a:r>
            <a:r>
              <a:rPr lang="en-GB" b="1" dirty="0" err="1" smtClean="0"/>
              <a:t>adaptando</a:t>
            </a:r>
            <a:r>
              <a:rPr lang="en-GB" b="1" dirty="0" smtClean="0"/>
              <a:t>-se </a:t>
            </a:r>
            <a:r>
              <a:rPr lang="en-GB" b="1" dirty="0" err="1" smtClean="0"/>
              <a:t>às</a:t>
            </a:r>
            <a:r>
              <a:rPr lang="en-GB" b="1" dirty="0" smtClean="0"/>
              <a:t> </a:t>
            </a:r>
            <a:r>
              <a:rPr lang="en-GB" b="1" dirty="0" err="1" smtClean="0"/>
              <a:t>novas</a:t>
            </a:r>
            <a:r>
              <a:rPr lang="en-GB" b="1" dirty="0" smtClean="0"/>
              <a:t> </a:t>
            </a:r>
            <a:r>
              <a:rPr lang="en-GB" b="1" dirty="0" err="1" smtClean="0"/>
              <a:t>circunstâncias</a:t>
            </a:r>
            <a:r>
              <a:rPr lang="en-GB" dirty="0" smtClean="0"/>
              <a:t> </a:t>
            </a:r>
            <a:r>
              <a:rPr lang="en-GB" dirty="0" err="1" smtClean="0"/>
              <a:t>após</a:t>
            </a:r>
            <a:r>
              <a:rPr lang="en-GB" dirty="0" smtClean="0"/>
              <a:t> a </a:t>
            </a:r>
            <a:r>
              <a:rPr lang="en-GB" dirty="0" err="1" smtClean="0"/>
              <a:t>crise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Utilização</a:t>
            </a:r>
            <a:r>
              <a:rPr lang="en-GB" dirty="0" smtClean="0"/>
              <a:t> de </a:t>
            </a:r>
            <a:r>
              <a:rPr lang="en-GB" dirty="0" err="1" smtClean="0"/>
              <a:t>tecnologia</a:t>
            </a:r>
            <a:r>
              <a:rPr lang="en-GB" dirty="0" smtClean="0"/>
              <a:t> e </a:t>
            </a:r>
            <a:r>
              <a:rPr lang="en-GB" dirty="0" err="1" smtClean="0"/>
              <a:t>soluções</a:t>
            </a:r>
            <a:r>
              <a:rPr lang="en-GB" dirty="0" smtClean="0"/>
              <a:t> </a:t>
            </a:r>
            <a:r>
              <a:rPr lang="en-GB" dirty="0" err="1" smtClean="0"/>
              <a:t>baseadas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dados para responder </a:t>
            </a:r>
            <a:r>
              <a:rPr lang="en-GB" dirty="0" err="1" smtClean="0"/>
              <a:t>eficazmente</a:t>
            </a:r>
            <a:r>
              <a:rPr lang="en-GB" dirty="0" smtClean="0"/>
              <a:t> </a:t>
            </a:r>
            <a:r>
              <a:rPr lang="en-GB" dirty="0" err="1" smtClean="0"/>
              <a:t>aos</a:t>
            </a:r>
            <a:r>
              <a:rPr lang="en-GB" dirty="0" smtClean="0"/>
              <a:t> </a:t>
            </a:r>
            <a:r>
              <a:rPr lang="en-GB" dirty="0" err="1" smtClean="0"/>
              <a:t>desafios</a:t>
            </a:r>
            <a:r>
              <a:rPr lang="en-GB" dirty="0" smtClean="0"/>
              <a:t> da </a:t>
            </a:r>
            <a:r>
              <a:rPr lang="en-GB" dirty="0" err="1" smtClean="0"/>
              <a:t>cidade</a:t>
            </a:r>
            <a:r>
              <a:rPr lang="en-GB" dirty="0" smtClean="0"/>
              <a:t> (</a:t>
            </a:r>
            <a:r>
              <a:rPr lang="en-GB" dirty="0" err="1" smtClean="0"/>
              <a:t>força</a:t>
            </a:r>
            <a:r>
              <a:rPr lang="en-GB" dirty="0" smtClean="0"/>
              <a:t> </a:t>
            </a:r>
            <a:r>
              <a:rPr lang="en-GB" dirty="0" err="1" smtClean="0"/>
              <a:t>motriz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Promover</a:t>
            </a:r>
            <a:r>
              <a:rPr lang="en-GB" dirty="0" smtClean="0"/>
              <a:t> o </a:t>
            </a:r>
            <a:r>
              <a:rPr lang="en-GB" dirty="0" err="1" smtClean="0"/>
              <a:t>desenvolvimento</a:t>
            </a:r>
            <a:r>
              <a:rPr lang="en-GB" dirty="0" smtClean="0"/>
              <a:t> </a:t>
            </a:r>
            <a:r>
              <a:rPr lang="en-GB" dirty="0" err="1" smtClean="0"/>
              <a:t>sustentável</a:t>
            </a:r>
            <a:r>
              <a:rPr lang="en-GB" dirty="0" smtClean="0"/>
              <a:t>, o </a:t>
            </a:r>
            <a:r>
              <a:rPr lang="en-GB" dirty="0" err="1" smtClean="0"/>
              <a:t>bem-estar</a:t>
            </a:r>
            <a:r>
              <a:rPr lang="en-GB" dirty="0" smtClean="0"/>
              <a:t> e o </a:t>
            </a:r>
            <a:r>
              <a:rPr lang="en-GB" dirty="0" err="1" smtClean="0"/>
              <a:t>crescimento</a:t>
            </a:r>
            <a:r>
              <a:rPr lang="en-GB" dirty="0" smtClean="0"/>
              <a:t> </a:t>
            </a:r>
            <a:r>
              <a:rPr lang="en-GB" dirty="0" err="1" smtClean="0"/>
              <a:t>inclusivo</a:t>
            </a:r>
            <a:endParaRPr lang="en-GB" dirty="0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96B2B690-D7E6-2518-C6E0-94BA01E4CEA0}"/>
              </a:ext>
            </a:extLst>
          </p:cNvPr>
          <p:cNvSpPr txBox="1">
            <a:spLocks/>
          </p:cNvSpPr>
          <p:nvPr/>
        </p:nvSpPr>
        <p:spPr>
          <a:xfrm>
            <a:off x="583916" y="931081"/>
            <a:ext cx="9170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Cidades</a:t>
            </a:r>
            <a:r>
              <a:rPr lang="en-US" dirty="0"/>
              <a:t> </a:t>
            </a:r>
            <a:r>
              <a:rPr lang="en-US" dirty="0" err="1"/>
              <a:t>Inteligentes</a:t>
            </a:r>
            <a:r>
              <a:rPr lang="en-US" dirty="0"/>
              <a:t> </a:t>
            </a:r>
            <a:r>
              <a:rPr lang="en-US" dirty="0" err="1"/>
              <a:t>Resilientes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sz="3200" b="0" dirty="0" smtClean="0"/>
              <a:t>Resilient </a:t>
            </a:r>
            <a:r>
              <a:rPr lang="en-US" sz="3200" b="0" dirty="0"/>
              <a:t>Smart Cities (SC)</a:t>
            </a:r>
            <a:endParaRPr lang="en-CY" sz="3200" b="0" dirty="0"/>
          </a:p>
        </p:txBody>
      </p:sp>
    </p:spTree>
    <p:extLst>
      <p:ext uri="{BB962C8B-B14F-4D97-AF65-F5344CB8AC3E}">
        <p14:creationId xmlns:p14="http://schemas.microsoft.com/office/powerpoint/2010/main" val="207733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0E2F0825-1FFE-61D9-9BBD-DDF38CB489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422410"/>
              </p:ext>
            </p:extLst>
          </p:nvPr>
        </p:nvGraphicFramePr>
        <p:xfrm>
          <a:off x="475488" y="814854"/>
          <a:ext cx="11475954" cy="5384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2643381C-9BA6-2FA1-9699-38FE8F883356}"/>
              </a:ext>
            </a:extLst>
          </p:cNvPr>
          <p:cNvSpPr txBox="1">
            <a:spLocks/>
          </p:cNvSpPr>
          <p:nvPr/>
        </p:nvSpPr>
        <p:spPr>
          <a:xfrm rot="5400000">
            <a:off x="8648750" y="2947643"/>
            <a:ext cx="469816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600" b="1" dirty="0" smtClean="0">
                <a:solidFill>
                  <a:schemeClr val="accent1">
                    <a:lumMod val="75000"/>
                  </a:schemeClr>
                </a:solidFill>
              </a:rPr>
              <a:t>Áreas Impulsionadoras</a:t>
            </a:r>
            <a:endParaRPr lang="pt-PT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375" y="6012219"/>
            <a:ext cx="10563225" cy="82867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11254" y="5865651"/>
            <a:ext cx="971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/>
              <a:t>Fonte: OCDE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73898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75" y="6012219"/>
            <a:ext cx="10563225" cy="8286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3113EC2-D187-AE1E-48BA-8C83019DB930}"/>
              </a:ext>
            </a:extLst>
          </p:cNvPr>
          <p:cNvSpPr txBox="1">
            <a:spLocks/>
          </p:cNvSpPr>
          <p:nvPr/>
        </p:nvSpPr>
        <p:spPr>
          <a:xfrm>
            <a:off x="1364204" y="1034713"/>
            <a:ext cx="9170288" cy="812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T" b="1" dirty="0" smtClean="0">
                <a:solidFill>
                  <a:schemeClr val="accent1">
                    <a:lumMod val="75000"/>
                  </a:schemeClr>
                </a:solidFill>
              </a:rPr>
              <a:t>Dados abertos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resiliência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das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cidade</a:t>
            </a:r>
            <a:endParaRPr lang="en-P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A02645-5729-7C65-6E4B-F65A5164D736}"/>
              </a:ext>
            </a:extLst>
          </p:cNvPr>
          <p:cNvSpPr txBox="1">
            <a:spLocks/>
          </p:cNvSpPr>
          <p:nvPr/>
        </p:nvSpPr>
        <p:spPr>
          <a:xfrm>
            <a:off x="431515" y="1785547"/>
            <a:ext cx="11239927" cy="42538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Ajudam a </a:t>
            </a:r>
            <a:r>
              <a:rPr lang="pt-PT" b="1" i="1" dirty="0" smtClean="0">
                <a:solidFill>
                  <a:schemeClr val="accent1">
                    <a:lumMod val="75000"/>
                  </a:schemeClr>
                </a:solidFill>
              </a:rPr>
              <a:t>melhorar a </a:t>
            </a:r>
            <a:r>
              <a:rPr lang="pt-PT" b="1" i="1" dirty="0">
                <a:solidFill>
                  <a:schemeClr val="accent1">
                    <a:lumMod val="75000"/>
                  </a:schemeClr>
                </a:solidFill>
              </a:rPr>
              <a:t>capacidade de resposta </a:t>
            </a:r>
            <a:r>
              <a:rPr lang="pt-PT" dirty="0"/>
              <a:t>a desastres, permitindo uma melhor compreensão dos riscos e a implementação de estratégias de mitigação mais eficazes. </a:t>
            </a:r>
            <a:endParaRPr lang="pt-PT" dirty="0" smtClean="0"/>
          </a:p>
          <a:p>
            <a:r>
              <a:rPr lang="pt-PT" dirty="0" smtClean="0"/>
              <a:t>Promovem </a:t>
            </a:r>
            <a:r>
              <a:rPr lang="pt-PT" dirty="0"/>
              <a:t>a </a:t>
            </a:r>
            <a:r>
              <a:rPr lang="pt-PT" b="1" i="1" dirty="0">
                <a:solidFill>
                  <a:schemeClr val="accent1">
                    <a:lumMod val="75000"/>
                  </a:schemeClr>
                </a:solidFill>
              </a:rPr>
              <a:t>inovação e o desenvolvimento de soluções inteligentes </a:t>
            </a:r>
            <a:r>
              <a:rPr lang="pt-PT" dirty="0"/>
              <a:t>para os desafios </a:t>
            </a:r>
            <a:r>
              <a:rPr lang="pt-PT" dirty="0" smtClean="0"/>
              <a:t>urbanos.</a:t>
            </a:r>
          </a:p>
          <a:p>
            <a:r>
              <a:rPr lang="pt-PT" dirty="0"/>
              <a:t> </a:t>
            </a:r>
            <a:r>
              <a:rPr lang="pt-PT" dirty="0" smtClean="0"/>
              <a:t>Possibilitam a </a:t>
            </a:r>
            <a:r>
              <a:rPr lang="pt-PT" b="1" i="1" dirty="0" smtClean="0">
                <a:solidFill>
                  <a:schemeClr val="accent1">
                    <a:lumMod val="75000"/>
                  </a:schemeClr>
                </a:solidFill>
              </a:rPr>
              <a:t>decisão baseada em </a:t>
            </a:r>
            <a:r>
              <a:rPr lang="pt-PT" b="1" i="1" dirty="0">
                <a:solidFill>
                  <a:schemeClr val="accent1">
                    <a:lumMod val="75000"/>
                  </a:schemeClr>
                </a:solidFill>
              </a:rPr>
              <a:t>evidências </a:t>
            </a:r>
            <a:r>
              <a:rPr lang="pt-PT" dirty="0"/>
              <a:t>no </a:t>
            </a:r>
            <a:r>
              <a:rPr lang="pt-PT" dirty="0" smtClean="0"/>
              <a:t>planeamento </a:t>
            </a:r>
            <a:r>
              <a:rPr lang="pt-PT" dirty="0"/>
              <a:t>da resiliência </a:t>
            </a:r>
            <a:r>
              <a:rPr lang="pt-PT" dirty="0" smtClean="0"/>
              <a:t>urbana, nomeadamente nas áreas de transporte</a:t>
            </a:r>
            <a:r>
              <a:rPr lang="pt-PT" dirty="0"/>
              <a:t>, saúde pública, qualidade ambiental e resposta a emergências</a:t>
            </a:r>
            <a:r>
              <a:rPr lang="pt-PT" dirty="0" smtClean="0"/>
              <a:t>.</a:t>
            </a:r>
          </a:p>
          <a:p>
            <a:r>
              <a:rPr lang="pt-PT" dirty="0" smtClean="0"/>
              <a:t>Contribuem </a:t>
            </a:r>
            <a:r>
              <a:rPr lang="pt-PT" dirty="0"/>
              <a:t>para a </a:t>
            </a:r>
            <a:r>
              <a:rPr lang="pt-PT" b="1" i="1" dirty="0">
                <a:solidFill>
                  <a:schemeClr val="accent1">
                    <a:lumMod val="75000"/>
                  </a:schemeClr>
                </a:solidFill>
              </a:rPr>
              <a:t>integração de tecnologias inteligentes e práticas sustentáveis </a:t>
            </a:r>
            <a:r>
              <a:rPr lang="pt-PT" dirty="0"/>
              <a:t>no desenvolvimento </a:t>
            </a:r>
            <a:r>
              <a:rPr lang="pt-PT" dirty="0" smtClean="0"/>
              <a:t>urbano ao apoiarem </a:t>
            </a:r>
            <a:r>
              <a:rPr lang="pt-PT" dirty="0"/>
              <a:t>a implementação de iniciativas de cidades inteligentes, como gestão eficiente de energia, sistemas de transporte inteligentes e monitoramento ambiental, que são componentes essenciais de ambientes urbanos resilientes e sustentáveis.</a:t>
            </a:r>
            <a:endParaRPr lang="pt-PT" dirty="0" smtClean="0"/>
          </a:p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886687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75" y="6012219"/>
            <a:ext cx="10563225" cy="828675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585052"/>
              </p:ext>
            </p:extLst>
          </p:nvPr>
        </p:nvGraphicFramePr>
        <p:xfrm>
          <a:off x="339851" y="1570006"/>
          <a:ext cx="11320272" cy="399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0136">
                  <a:extLst>
                    <a:ext uri="{9D8B030D-6E8A-4147-A177-3AD203B41FA5}">
                      <a16:colId xmlns:a16="http://schemas.microsoft.com/office/drawing/2014/main" val="2967436122"/>
                    </a:ext>
                  </a:extLst>
                </a:gridCol>
                <a:gridCol w="5660136">
                  <a:extLst>
                    <a:ext uri="{9D8B030D-6E8A-4147-A177-3AD203B41FA5}">
                      <a16:colId xmlns:a16="http://schemas.microsoft.com/office/drawing/2014/main" val="2042646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Projeto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CRISIS</a:t>
                      </a:r>
                      <a:endParaRPr lang="pt-PT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Projeto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OpenDCO</a:t>
                      </a:r>
                      <a:endParaRPr lang="pt-PT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501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/>
                        <a:t>Participar na decisão estratégica e reporte ao prefeito da cidade e/ou vereador designado;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/>
                        <a:t>Estabelecer uma visão de resiliência convincente para sua cidade;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/>
                        <a:t>Trabalha de forma transversal com todos os setores, departamentos e também com a comunidade local;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600" noProof="0" dirty="0" smtClean="0"/>
                        <a:t>Promover a inovação e minimizar impactos negativos;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 err="1" smtClean="0"/>
                        <a:t>Assegurar</a:t>
                      </a:r>
                      <a:r>
                        <a:rPr lang="en-US" sz="1600" baseline="0" noProof="0" dirty="0" smtClean="0"/>
                        <a:t> a </a:t>
                      </a:r>
                      <a:r>
                        <a:rPr lang="en-US" sz="1600" baseline="0" noProof="0" dirty="0" err="1" smtClean="0"/>
                        <a:t>implementação</a:t>
                      </a:r>
                      <a:r>
                        <a:rPr lang="en-US" sz="1600" baseline="0" noProof="0" dirty="0" smtClean="0"/>
                        <a:t> de </a:t>
                      </a:r>
                      <a:r>
                        <a:rPr lang="en-US" sz="1600" baseline="0" noProof="0" dirty="0" err="1" smtClean="0"/>
                        <a:t>iniciativas</a:t>
                      </a:r>
                      <a:r>
                        <a:rPr lang="en-US" sz="1600" baseline="0" noProof="0" dirty="0" smtClean="0"/>
                        <a:t> </a:t>
                      </a:r>
                      <a:r>
                        <a:rPr lang="en-US" sz="1600" baseline="0" noProof="0" dirty="0" err="1" smtClean="0"/>
                        <a:t>proativas</a:t>
                      </a:r>
                      <a:r>
                        <a:rPr lang="en-US" sz="1600" baseline="0" noProof="0" dirty="0" smtClean="0"/>
                        <a:t> e </a:t>
                      </a:r>
                      <a:r>
                        <a:rPr lang="en-US" sz="1600" baseline="0" noProof="0" dirty="0" err="1" smtClean="0"/>
                        <a:t>não</a:t>
                      </a:r>
                      <a:r>
                        <a:rPr lang="en-US" sz="1600" baseline="0" noProof="0" dirty="0" smtClean="0"/>
                        <a:t> </a:t>
                      </a:r>
                      <a:r>
                        <a:rPr lang="en-US" sz="1600" baseline="0" noProof="0" dirty="0" err="1" smtClean="0"/>
                        <a:t>apenas</a:t>
                      </a:r>
                      <a:r>
                        <a:rPr lang="en-US" sz="1600" baseline="0" noProof="0" dirty="0" smtClean="0"/>
                        <a:t> </a:t>
                      </a:r>
                      <a:r>
                        <a:rPr lang="en-US" sz="1600" baseline="0" noProof="0" dirty="0" err="1" smtClean="0"/>
                        <a:t>reativas</a:t>
                      </a:r>
                      <a:r>
                        <a:rPr lang="en-US" sz="1600" baseline="0" noProof="0" dirty="0" smtClean="0"/>
                        <a:t> face </a:t>
                      </a:r>
                      <a:r>
                        <a:rPr lang="en-US" sz="1600" baseline="0" noProof="0" dirty="0" err="1" smtClean="0"/>
                        <a:t>às</a:t>
                      </a:r>
                      <a:r>
                        <a:rPr lang="en-US" sz="1600" baseline="0" noProof="0" dirty="0" smtClean="0"/>
                        <a:t> crises.</a:t>
                      </a:r>
                      <a:endParaRPr lang="pt-PT" sz="1600" noProof="0" dirty="0" smtClean="0"/>
                    </a:p>
                    <a:p>
                      <a:endParaRPr lang="pt-PT" dirty="0" smtClean="0"/>
                    </a:p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/>
                        <a:t>Estabelecer e supervisionar estruturas de governança de dados para garantir a qualidade, segurança e uso ético de dados abertos.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/>
                        <a:t>Facilitar a colaboração e o engajamento com diversos </a:t>
                      </a:r>
                      <a:r>
                        <a:rPr lang="pt-PT" sz="1600" dirty="0" err="1" smtClean="0"/>
                        <a:t>stakeholders</a:t>
                      </a:r>
                      <a:r>
                        <a:rPr lang="pt-PT" sz="1600" baseline="0" dirty="0" smtClean="0"/>
                        <a:t> na</a:t>
                      </a:r>
                      <a:r>
                        <a:rPr lang="pt-PT" sz="1600" dirty="0" smtClean="0"/>
                        <a:t> identificação necessidades de dados.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/>
                        <a:t>Contribuir para o desenvolvimento de políticas e estratégias de dados abertos alinhadas com os objetivos da cidade, requisitos legais e melhores práticas.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/>
                        <a:t>Fomentar uma cultura de inovação e colaboração, promovendo o uso de dados abertos.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 smtClean="0"/>
                        <a:t>Implementar mecanismos para monitorar o impacto e a eficácia de iniciativas de dados abertos.</a:t>
                      </a:r>
                      <a:endParaRPr lang="pt-P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256611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2469880" y="862120"/>
            <a:ext cx="77460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As Responsabilidades dos Gestores </a:t>
            </a:r>
            <a:endParaRPr lang="pt-PT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413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A diagram of a pie chart&#10;&#10;Description automatically generated">
            <a:extLst>
              <a:ext uri="{FF2B5EF4-FFF2-40B4-BE49-F238E27FC236}">
                <a16:creationId xmlns:a16="http://schemas.microsoft.com/office/drawing/2014/main" id="{AE29E001-D1B8-1B0A-0B92-DC930434E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361" y="2106261"/>
            <a:ext cx="3839887" cy="278541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75" y="6012219"/>
            <a:ext cx="10563225" cy="828675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274431"/>
              </p:ext>
            </p:extLst>
          </p:nvPr>
        </p:nvGraphicFramePr>
        <p:xfrm>
          <a:off x="339851" y="1570006"/>
          <a:ext cx="11320272" cy="4302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0136">
                  <a:extLst>
                    <a:ext uri="{9D8B030D-6E8A-4147-A177-3AD203B41FA5}">
                      <a16:colId xmlns:a16="http://schemas.microsoft.com/office/drawing/2014/main" val="2967436122"/>
                    </a:ext>
                  </a:extLst>
                </a:gridCol>
                <a:gridCol w="5660136">
                  <a:extLst>
                    <a:ext uri="{9D8B030D-6E8A-4147-A177-3AD203B41FA5}">
                      <a16:colId xmlns:a16="http://schemas.microsoft.com/office/drawing/2014/main" val="2042646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Projeto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CRISIS</a:t>
                      </a:r>
                      <a:endParaRPr lang="pt-PT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Projeto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OpenDCO</a:t>
                      </a:r>
                      <a:endParaRPr lang="pt-PT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501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pt-PT" dirty="0" smtClean="0"/>
                    </a:p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256611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2947128" y="862120"/>
            <a:ext cx="67915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As Competências dos Gestores </a:t>
            </a:r>
            <a:endParaRPr lang="pt-PT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1" y="2087975"/>
            <a:ext cx="4980112" cy="3627025"/>
          </a:xfrm>
          <a:prstGeom prst="rect">
            <a:avLst/>
          </a:prstGeom>
        </p:spPr>
      </p:pic>
      <p:pic>
        <p:nvPicPr>
          <p:cNvPr id="9" name="Picture 5" descr="A diagram of a company&#10;&#10;Description automatically generated">
            <a:extLst>
              <a:ext uri="{FF2B5EF4-FFF2-40B4-BE49-F238E27FC236}">
                <a16:creationId xmlns:a16="http://schemas.microsoft.com/office/drawing/2014/main" id="{23D7D718-847C-3992-B27D-062E95D91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457" y="2087975"/>
            <a:ext cx="3943938" cy="286831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5292" y="2087974"/>
            <a:ext cx="2019402" cy="378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25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75" y="6012219"/>
            <a:ext cx="10563225" cy="828675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469770"/>
              </p:ext>
            </p:extLst>
          </p:nvPr>
        </p:nvGraphicFramePr>
        <p:xfrm>
          <a:off x="339851" y="1570006"/>
          <a:ext cx="11320272" cy="101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60136">
                  <a:extLst>
                    <a:ext uri="{9D8B030D-6E8A-4147-A177-3AD203B41FA5}">
                      <a16:colId xmlns:a16="http://schemas.microsoft.com/office/drawing/2014/main" val="2967436122"/>
                    </a:ext>
                  </a:extLst>
                </a:gridCol>
                <a:gridCol w="5660136">
                  <a:extLst>
                    <a:ext uri="{9D8B030D-6E8A-4147-A177-3AD203B41FA5}">
                      <a16:colId xmlns:a16="http://schemas.microsoft.com/office/drawing/2014/main" val="2042646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Projeto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CRISIS</a:t>
                      </a:r>
                      <a:endParaRPr lang="pt-PT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Projeto</a:t>
                      </a:r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OpenDCO</a:t>
                      </a:r>
                      <a:endParaRPr lang="pt-PT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501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 smtClean="0"/>
                    </a:p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pt-P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256611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3017502" y="862120"/>
            <a:ext cx="66507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As ferramentas desenvolvidas </a:t>
            </a:r>
            <a:endParaRPr lang="pt-PT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176" y="2075466"/>
            <a:ext cx="9513751" cy="36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4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75" y="6012219"/>
            <a:ext cx="10563225" cy="828675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96B2B690-D7E6-2518-C6E0-94BA01E4CEA0}"/>
              </a:ext>
            </a:extLst>
          </p:cNvPr>
          <p:cNvSpPr txBox="1">
            <a:spLocks/>
          </p:cNvSpPr>
          <p:nvPr/>
        </p:nvSpPr>
        <p:spPr>
          <a:xfrm>
            <a:off x="647924" y="768608"/>
            <a:ext cx="9170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r>
              <a:rPr lang="en-US" dirty="0" smtClean="0"/>
              <a:t> do </a:t>
            </a:r>
            <a:r>
              <a:rPr lang="en-US" dirty="0" err="1" smtClean="0"/>
              <a:t>projeto</a:t>
            </a:r>
            <a:r>
              <a:rPr lang="en-US" dirty="0" smtClean="0"/>
              <a:t> CRISIS (1/3)</a:t>
            </a:r>
            <a:endParaRPr lang="en-CY" sz="3200" b="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61" y="2094171"/>
            <a:ext cx="9604051" cy="382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48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691</Words>
  <Application>Microsoft Office PowerPoint</Application>
  <PresentationFormat>Ecrã Panorâmico</PresentationFormat>
  <Paragraphs>111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DALNER BARBI</dc:creator>
  <cp:lastModifiedBy>Isabel Ramos</cp:lastModifiedBy>
  <cp:revision>17</cp:revision>
  <dcterms:created xsi:type="dcterms:W3CDTF">2023-10-09T02:00:38Z</dcterms:created>
  <dcterms:modified xsi:type="dcterms:W3CDTF">2023-11-14T19:33:43Z</dcterms:modified>
</cp:coreProperties>
</file>