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47"/>
  </p:notesMasterIdLst>
  <p:sldIdLst>
    <p:sldId id="257"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8" r:id="rId39"/>
    <p:sldId id="299" r:id="rId40"/>
    <p:sldId id="300" r:id="rId41"/>
    <p:sldId id="301" r:id="rId42"/>
    <p:sldId id="302" r:id="rId43"/>
    <p:sldId id="303" r:id="rId44"/>
    <p:sldId id="304" r:id="rId45"/>
    <p:sldId id="261" r:id="rId46"/>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46C77-EE0C-F044-90D8-5C5FF61B0922}" v="381" dt="2023-01-30T15:13:46.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6"/>
    <p:restoredTop sz="47967"/>
  </p:normalViewPr>
  <p:slideViewPr>
    <p:cSldViewPr snapToGrid="0" snapToObjects="1">
      <p:cViewPr varScale="1">
        <p:scale>
          <a:sx n="54" d="100"/>
          <a:sy n="54" d="100"/>
        </p:scale>
        <p:origin x="29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ysostomi Maria Kyrillou" userId="da8b41f9f4397b03" providerId="LiveId" clId="{40A17806-91BC-084D-A734-3E440FED91A5}"/>
    <pc:docChg chg="custSel addSld delSld modSld modMainMaster">
      <pc:chgData name="Chrysostomi Maria Kyrillou" userId="da8b41f9f4397b03" providerId="LiveId" clId="{40A17806-91BC-084D-A734-3E440FED91A5}" dt="2022-05-04T07:49:39.844" v="150" actId="2711"/>
      <pc:docMkLst>
        <pc:docMk/>
      </pc:docMkLst>
      <pc:sldChg chg="del">
        <pc:chgData name="Chrysostomi Maria Kyrillou" userId="da8b41f9f4397b03" providerId="LiveId" clId="{40A17806-91BC-084D-A734-3E440FED91A5}" dt="2022-05-04T07:14:42.493" v="140" actId="2696"/>
        <pc:sldMkLst>
          <pc:docMk/>
          <pc:sldMk cId="1729724387" sldId="260"/>
        </pc:sldMkLst>
      </pc:sldChg>
      <pc:sldChg chg="addSp delSp modSp mod">
        <pc:chgData name="Chrysostomi Maria Kyrillou" userId="da8b41f9f4397b03" providerId="LiveId" clId="{40A17806-91BC-084D-A734-3E440FED91A5}" dt="2022-05-04T07:31:15.579" v="145"/>
        <pc:sldMkLst>
          <pc:docMk/>
          <pc:sldMk cId="1897507734" sldId="261"/>
        </pc:sldMkLst>
        <pc:spChg chg="add del mod">
          <ac:chgData name="Chrysostomi Maria Kyrillou" userId="da8b41f9f4397b03" providerId="LiveId" clId="{40A17806-91BC-084D-A734-3E440FED91A5}" dt="2022-05-04T07:31:15.579" v="145"/>
          <ac:spMkLst>
            <pc:docMk/>
            <pc:sldMk cId="1897507734" sldId="261"/>
            <ac:spMk id="2" creationId="{21272C09-08DC-EE61-F488-AD1CB681EF61}"/>
          </ac:spMkLst>
        </pc:spChg>
      </pc:sldChg>
      <pc:sldChg chg="addSp delSp modSp new mod modClrScheme chgLayout">
        <pc:chgData name="Chrysostomi Maria Kyrillou" userId="da8b41f9f4397b03" providerId="LiveId" clId="{40A17806-91BC-084D-A734-3E440FED91A5}" dt="2022-05-04T07:14:52.844" v="142" actId="700"/>
        <pc:sldMkLst>
          <pc:docMk/>
          <pc:sldMk cId="3620571878" sldId="262"/>
        </pc:sldMkLst>
        <pc:spChg chg="del mod ord">
          <ac:chgData name="Chrysostomi Maria Kyrillou" userId="da8b41f9f4397b03" providerId="LiveId" clId="{40A17806-91BC-084D-A734-3E440FED91A5}" dt="2022-05-04T07:14:52.844" v="142" actId="700"/>
          <ac:spMkLst>
            <pc:docMk/>
            <pc:sldMk cId="3620571878" sldId="262"/>
            <ac:spMk id="2" creationId="{F6F9E130-02ED-AED4-F3F1-417EDFCE00E0}"/>
          </ac:spMkLst>
        </pc:spChg>
        <pc:spChg chg="del mod ord">
          <ac:chgData name="Chrysostomi Maria Kyrillou" userId="da8b41f9f4397b03" providerId="LiveId" clId="{40A17806-91BC-084D-A734-3E440FED91A5}" dt="2022-05-04T07:14:52.844" v="142" actId="700"/>
          <ac:spMkLst>
            <pc:docMk/>
            <pc:sldMk cId="3620571878" sldId="262"/>
            <ac:spMk id="3" creationId="{77B43BB4-DD0D-D9F5-D3EF-4F9DFF1A6951}"/>
          </ac:spMkLst>
        </pc:spChg>
        <pc:spChg chg="mod ord">
          <ac:chgData name="Chrysostomi Maria Kyrillou" userId="da8b41f9f4397b03" providerId="LiveId" clId="{40A17806-91BC-084D-A734-3E440FED91A5}" dt="2022-05-04T07:14:52.844" v="142" actId="700"/>
          <ac:spMkLst>
            <pc:docMk/>
            <pc:sldMk cId="3620571878" sldId="262"/>
            <ac:spMk id="4" creationId="{D15A929F-CE30-00D1-51CD-D97A6D7415C3}"/>
          </ac:spMkLst>
        </pc:spChg>
        <pc:spChg chg="add mod ord">
          <ac:chgData name="Chrysostomi Maria Kyrillou" userId="da8b41f9f4397b03" providerId="LiveId" clId="{40A17806-91BC-084D-A734-3E440FED91A5}" dt="2022-05-04T07:14:52.844" v="142" actId="700"/>
          <ac:spMkLst>
            <pc:docMk/>
            <pc:sldMk cId="3620571878" sldId="262"/>
            <ac:spMk id="5" creationId="{E3016A4D-748C-AAB5-85E2-9E51A162A9DE}"/>
          </ac:spMkLst>
        </pc:spChg>
        <pc:spChg chg="add mod ord">
          <ac:chgData name="Chrysostomi Maria Kyrillou" userId="da8b41f9f4397b03" providerId="LiveId" clId="{40A17806-91BC-084D-A734-3E440FED91A5}" dt="2022-05-04T07:14:52.844" v="142" actId="700"/>
          <ac:spMkLst>
            <pc:docMk/>
            <pc:sldMk cId="3620571878" sldId="262"/>
            <ac:spMk id="6" creationId="{DB22D1C8-DAF0-DB44-C8FE-1CA8CF1FDADA}"/>
          </ac:spMkLst>
        </pc:spChg>
        <pc:spChg chg="add mod ord">
          <ac:chgData name="Chrysostomi Maria Kyrillou" userId="da8b41f9f4397b03" providerId="LiveId" clId="{40A17806-91BC-084D-A734-3E440FED91A5}" dt="2022-05-04T07:14:52.844" v="142" actId="700"/>
          <ac:spMkLst>
            <pc:docMk/>
            <pc:sldMk cId="3620571878" sldId="262"/>
            <ac:spMk id="7" creationId="{15F31554-F098-4684-D2EA-F703E04CA731}"/>
          </ac:spMkLst>
        </pc:spChg>
      </pc:sldChg>
      <pc:sldMasterChg chg="modSldLayout">
        <pc:chgData name="Chrysostomi Maria Kyrillou" userId="da8b41f9f4397b03" providerId="LiveId" clId="{40A17806-91BC-084D-A734-3E440FED91A5}" dt="2022-05-04T07:49:39.844" v="150" actId="2711"/>
        <pc:sldMasterMkLst>
          <pc:docMk/>
          <pc:sldMasterMk cId="1920153783" sldId="2147483648"/>
        </pc:sldMasterMkLst>
        <pc:sldLayoutChg chg="addSp delSp modSp mod">
          <pc:chgData name="Chrysostomi Maria Kyrillou" userId="da8b41f9f4397b03" providerId="LiveId" clId="{40A17806-91BC-084D-A734-3E440FED91A5}" dt="2022-05-04T07:49:39.844" v="150" actId="2711"/>
          <pc:sldLayoutMkLst>
            <pc:docMk/>
            <pc:sldMasterMk cId="1920153783" sldId="2147483648"/>
            <pc:sldLayoutMk cId="944610755" sldId="2147483651"/>
          </pc:sldLayoutMkLst>
          <pc:spChg chg="add del mod">
            <ac:chgData name="Chrysostomi Maria Kyrillou" userId="da8b41f9f4397b03" providerId="LiveId" clId="{40A17806-91BC-084D-A734-3E440FED91A5}" dt="2022-05-04T06:59:04.806" v="7"/>
            <ac:spMkLst>
              <pc:docMk/>
              <pc:sldMasterMk cId="1920153783" sldId="2147483648"/>
              <pc:sldLayoutMk cId="944610755" sldId="2147483651"/>
              <ac:spMk id="3" creationId="{C9A260A0-E5B5-4774-A5B6-2D4FC6190D8F}"/>
            </ac:spMkLst>
          </pc:spChg>
          <pc:spChg chg="add mod">
            <ac:chgData name="Chrysostomi Maria Kyrillou" userId="da8b41f9f4397b03" providerId="LiveId" clId="{40A17806-91BC-084D-A734-3E440FED91A5}" dt="2022-05-04T07:49:19.852" v="147" actId="2711"/>
            <ac:spMkLst>
              <pc:docMk/>
              <pc:sldMasterMk cId="1920153783" sldId="2147483648"/>
              <pc:sldLayoutMk cId="944610755" sldId="2147483651"/>
              <ac:spMk id="5" creationId="{1EB3C28C-8679-9D7C-9C9E-64E297390B67}"/>
            </ac:spMkLst>
          </pc:spChg>
          <pc:spChg chg="add mod">
            <ac:chgData name="Chrysostomi Maria Kyrillou" userId="da8b41f9f4397b03" providerId="LiveId" clId="{40A17806-91BC-084D-A734-3E440FED91A5}" dt="2022-05-04T07:13:28.806" v="78" actId="164"/>
            <ac:spMkLst>
              <pc:docMk/>
              <pc:sldMasterMk cId="1920153783" sldId="2147483648"/>
              <pc:sldLayoutMk cId="944610755" sldId="2147483651"/>
              <ac:spMk id="7" creationId="{1C5A51B2-6AB4-4E5F-A384-6F15DC6C048B}"/>
            </ac:spMkLst>
          </pc:spChg>
          <pc:spChg chg="add mod">
            <ac:chgData name="Chrysostomi Maria Kyrillou" userId="da8b41f9f4397b03" providerId="LiveId" clId="{40A17806-91BC-084D-A734-3E440FED91A5}" dt="2022-05-04T07:49:24.840" v="148" actId="2711"/>
            <ac:spMkLst>
              <pc:docMk/>
              <pc:sldMasterMk cId="1920153783" sldId="2147483648"/>
              <pc:sldLayoutMk cId="944610755" sldId="2147483651"/>
              <ac:spMk id="21" creationId="{A887B907-EA32-E0DD-01C0-ACB17F3E6DA8}"/>
            </ac:spMkLst>
          </pc:spChg>
          <pc:spChg chg="add mod">
            <ac:chgData name="Chrysostomi Maria Kyrillou" userId="da8b41f9f4397b03" providerId="LiveId" clId="{40A17806-91BC-084D-A734-3E440FED91A5}" dt="2022-05-04T07:49:30.195" v="149" actId="2711"/>
            <ac:spMkLst>
              <pc:docMk/>
              <pc:sldMasterMk cId="1920153783" sldId="2147483648"/>
              <pc:sldLayoutMk cId="944610755" sldId="2147483651"/>
              <ac:spMk id="23" creationId="{3971E3CD-CB19-C94A-2C22-30240A16FA45}"/>
            </ac:spMkLst>
          </pc:spChg>
          <pc:spChg chg="add mod">
            <ac:chgData name="Chrysostomi Maria Kyrillou" userId="da8b41f9f4397b03" providerId="LiveId" clId="{40A17806-91BC-084D-A734-3E440FED91A5}" dt="2022-05-04T07:49:39.844" v="150" actId="2711"/>
            <ac:spMkLst>
              <pc:docMk/>
              <pc:sldMasterMk cId="1920153783" sldId="2147483648"/>
              <pc:sldLayoutMk cId="944610755" sldId="2147483651"/>
              <ac:spMk id="24" creationId="{89B595B2-B115-B355-69D1-A760750A42E6}"/>
            </ac:spMkLst>
          </pc:spChg>
          <pc:spChg chg="mod">
            <ac:chgData name="Chrysostomi Maria Kyrillou" userId="da8b41f9f4397b03" providerId="LiveId" clId="{40A17806-91BC-084D-A734-3E440FED91A5}" dt="2022-05-04T07:13:13.186" v="77" actId="1076"/>
            <ac:spMkLst>
              <pc:docMk/>
              <pc:sldMasterMk cId="1920153783" sldId="2147483648"/>
              <pc:sldLayoutMk cId="944610755" sldId="2147483651"/>
              <ac:spMk id="27" creationId="{32D1FE77-7AB9-B642-84D3-4C0959E19307}"/>
            </ac:spMkLst>
          </pc:spChg>
          <pc:spChg chg="mod">
            <ac:chgData name="Chrysostomi Maria Kyrillou" userId="da8b41f9f4397b03" providerId="LiveId" clId="{40A17806-91BC-084D-A734-3E440FED91A5}" dt="2022-05-04T07:13:13.186" v="77" actId="1076"/>
            <ac:spMkLst>
              <pc:docMk/>
              <pc:sldMasterMk cId="1920153783" sldId="2147483648"/>
              <pc:sldLayoutMk cId="944610755" sldId="2147483651"/>
              <ac:spMk id="33" creationId="{F09643D4-5D03-D842-A07D-DC8D0B5B90D6}"/>
            </ac:spMkLst>
          </pc:spChg>
          <pc:spChg chg="mod">
            <ac:chgData name="Chrysostomi Maria Kyrillou" userId="da8b41f9f4397b03" providerId="LiveId" clId="{40A17806-91BC-084D-A734-3E440FED91A5}" dt="2022-05-04T07:13:13.186" v="77" actId="1076"/>
            <ac:spMkLst>
              <pc:docMk/>
              <pc:sldMasterMk cId="1920153783" sldId="2147483648"/>
              <pc:sldLayoutMk cId="944610755" sldId="2147483651"/>
              <ac:spMk id="34" creationId="{037F4BB6-FD6F-7048-A8CE-53DF4833D2D4}"/>
            </ac:spMkLst>
          </pc:spChg>
          <pc:spChg chg="mod">
            <ac:chgData name="Chrysostomi Maria Kyrillou" userId="da8b41f9f4397b03" providerId="LiveId" clId="{40A17806-91BC-084D-A734-3E440FED91A5}" dt="2022-05-04T07:49:14.185" v="146" actId="2711"/>
            <ac:spMkLst>
              <pc:docMk/>
              <pc:sldMasterMk cId="1920153783" sldId="2147483648"/>
              <pc:sldLayoutMk cId="944610755" sldId="2147483651"/>
              <ac:spMk id="35" creationId="{81A43922-0574-9A4F-8617-6327F7BEE725}"/>
            </ac:spMkLst>
          </pc:spChg>
          <pc:grpChg chg="add mod">
            <ac:chgData name="Chrysostomi Maria Kyrillou" userId="da8b41f9f4397b03" providerId="LiveId" clId="{40A17806-91BC-084D-A734-3E440FED91A5}" dt="2022-05-04T07:14:14.506" v="138" actId="1036"/>
            <ac:grpSpMkLst>
              <pc:docMk/>
              <pc:sldMasterMk cId="1920153783" sldId="2147483648"/>
              <pc:sldLayoutMk cId="944610755" sldId="2147483651"/>
              <ac:grpSpMk id="8" creationId="{3A117637-7F3D-F36E-45FA-DFA29255A08A}"/>
            </ac:grpSpMkLst>
          </pc:grpChg>
          <pc:grpChg chg="mod">
            <ac:chgData name="Chrysostomi Maria Kyrillou" userId="da8b41f9f4397b03" providerId="LiveId" clId="{40A17806-91BC-084D-A734-3E440FED91A5}" dt="2022-05-04T07:13:28.806" v="78" actId="164"/>
            <ac:grpSpMkLst>
              <pc:docMk/>
              <pc:sldMasterMk cId="1920153783" sldId="2147483648"/>
              <pc:sldLayoutMk cId="944610755" sldId="2147483651"/>
              <ac:grpSpMk id="26" creationId="{DA349227-1B5A-F049-BD56-A2B635CE7D5A}"/>
            </ac:grpSpMkLst>
          </pc:grpChg>
          <pc:grpChg chg="mod">
            <ac:chgData name="Chrysostomi Maria Kyrillou" userId="da8b41f9f4397b03" providerId="LiveId" clId="{40A17806-91BC-084D-A734-3E440FED91A5}" dt="2022-05-04T07:13:13.186" v="77" actId="1076"/>
            <ac:grpSpMkLst>
              <pc:docMk/>
              <pc:sldMasterMk cId="1920153783" sldId="2147483648"/>
              <pc:sldLayoutMk cId="944610755" sldId="2147483651"/>
              <ac:grpSpMk id="32" creationId="{2D7E45FE-86CF-B349-BE34-F00547FAC606}"/>
            </ac:grpSpMkLst>
          </pc:grpChg>
          <pc:cxnChg chg="add del mod">
            <ac:chgData name="Chrysostomi Maria Kyrillou" userId="da8b41f9f4397b03" providerId="LiveId" clId="{40A17806-91BC-084D-A734-3E440FED91A5}" dt="2022-05-04T07:14:21.608" v="139" actId="478"/>
            <ac:cxnSpMkLst>
              <pc:docMk/>
              <pc:sldMasterMk cId="1920153783" sldId="2147483648"/>
              <pc:sldLayoutMk cId="944610755" sldId="2147483651"/>
              <ac:cxnSpMk id="10" creationId="{B2F0F263-E6A6-820D-A1A0-ABDFE5FFAB92}"/>
            </ac:cxnSpMkLst>
          </pc:cxnChg>
        </pc:sldLayoutChg>
      </pc:sldMasterChg>
    </pc:docChg>
  </pc:docChgLst>
  <pc:docChgLst>
    <pc:chgData name="Chrysostomi Maria Kyrillou" userId="da8b41f9f4397b03" providerId="LiveId" clId="{5371A853-042B-8647-A1E0-07B93702C0F1}"/>
    <pc:docChg chg="undo custSel modSld modMainMaster">
      <pc:chgData name="Chrysostomi Maria Kyrillou" userId="da8b41f9f4397b03" providerId="LiveId" clId="{5371A853-042B-8647-A1E0-07B93702C0F1}" dt="2023-01-26T16:42:25.028" v="12" actId="207"/>
      <pc:docMkLst>
        <pc:docMk/>
      </pc:docMkLst>
      <pc:sldChg chg="addSp delSp modSp mod">
        <pc:chgData name="Chrysostomi Maria Kyrillou" userId="da8b41f9f4397b03" providerId="LiveId" clId="{5371A853-042B-8647-A1E0-07B93702C0F1}" dt="2023-01-26T16:41:45.709" v="8"/>
        <pc:sldMkLst>
          <pc:docMk/>
          <pc:sldMk cId="1897507734" sldId="261"/>
        </pc:sldMkLst>
        <pc:spChg chg="add del mod">
          <ac:chgData name="Chrysostomi Maria Kyrillou" userId="da8b41f9f4397b03" providerId="LiveId" clId="{5371A853-042B-8647-A1E0-07B93702C0F1}" dt="2023-01-26T16:41:45.709" v="8"/>
          <ac:spMkLst>
            <pc:docMk/>
            <pc:sldMk cId="1897507734" sldId="261"/>
            <ac:spMk id="3" creationId="{EC9B401A-B828-6188-EBA5-E7DC077339D6}"/>
          </ac:spMkLst>
        </pc:spChg>
      </pc:sldChg>
      <pc:sldMasterChg chg="modSldLayout">
        <pc:chgData name="Chrysostomi Maria Kyrillou" userId="da8b41f9f4397b03" providerId="LiveId" clId="{5371A853-042B-8647-A1E0-07B93702C0F1}" dt="2023-01-26T16:42:25.028" v="12" actId="207"/>
        <pc:sldMasterMkLst>
          <pc:docMk/>
          <pc:sldMasterMk cId="1920153783" sldId="2147483648"/>
        </pc:sldMasterMkLst>
        <pc:sldLayoutChg chg="modSp mod">
          <pc:chgData name="Chrysostomi Maria Kyrillou" userId="da8b41f9f4397b03" providerId="LiveId" clId="{5371A853-042B-8647-A1E0-07B93702C0F1}" dt="2023-01-26T16:42:25.028" v="12" actId="207"/>
          <pc:sldLayoutMkLst>
            <pc:docMk/>
            <pc:sldMasterMk cId="1920153783" sldId="2147483648"/>
            <pc:sldLayoutMk cId="944610755" sldId="2147483651"/>
          </pc:sldLayoutMkLst>
          <pc:spChg chg="mod">
            <ac:chgData name="Chrysostomi Maria Kyrillou" userId="da8b41f9f4397b03" providerId="LiveId" clId="{5371A853-042B-8647-A1E0-07B93702C0F1}" dt="2023-01-26T16:42:25.028" v="12" actId="207"/>
            <ac:spMkLst>
              <pc:docMk/>
              <pc:sldMasterMk cId="1920153783" sldId="2147483648"/>
              <pc:sldLayoutMk cId="944610755" sldId="2147483651"/>
              <ac:spMk id="35" creationId="{81A43922-0574-9A4F-8617-6327F7BEE725}"/>
            </ac:spMkLst>
          </pc:spChg>
        </pc:sldLayoutChg>
      </pc:sldMasterChg>
    </pc:docChg>
  </pc:docChgLst>
  <pc:docChgLst>
    <pc:chgData name="Chrysostomi Maria Kyrillou" userId="da8b41f9f4397b03" providerId="LiveId" clId="{E2764024-A6E3-D243-8402-CBDCA21C9692}"/>
    <pc:docChg chg="custSel modSld modMainMaster">
      <pc:chgData name="Chrysostomi Maria Kyrillou" userId="da8b41f9f4397b03" providerId="LiveId" clId="{E2764024-A6E3-D243-8402-CBDCA21C9692}" dt="2022-05-25T07:04:06.614" v="13" actId="700"/>
      <pc:docMkLst>
        <pc:docMk/>
      </pc:docMkLst>
      <pc:sldChg chg="addSp delSp modSp mod modClrScheme chgLayout">
        <pc:chgData name="Chrysostomi Maria Kyrillou" userId="da8b41f9f4397b03" providerId="LiveId" clId="{E2764024-A6E3-D243-8402-CBDCA21C9692}" dt="2022-05-25T07:04:06.614" v="13" actId="700"/>
        <pc:sldMkLst>
          <pc:docMk/>
          <pc:sldMk cId="1897507734" sldId="261"/>
        </pc:sldMkLst>
        <pc:spChg chg="add mod ord">
          <ac:chgData name="Chrysostomi Maria Kyrillou" userId="da8b41f9f4397b03" providerId="LiveId" clId="{E2764024-A6E3-D243-8402-CBDCA21C9692}" dt="2022-05-25T07:04:06.614" v="13" actId="700"/>
          <ac:spMkLst>
            <pc:docMk/>
            <pc:sldMk cId="1897507734" sldId="261"/>
            <ac:spMk id="2" creationId="{E8E10A75-BAD8-AF43-EC84-65695D5F5CEE}"/>
          </ac:spMkLst>
        </pc:spChg>
        <pc:spChg chg="mod ord">
          <ac:chgData name="Chrysostomi Maria Kyrillou" userId="da8b41f9f4397b03" providerId="LiveId" clId="{E2764024-A6E3-D243-8402-CBDCA21C9692}" dt="2022-05-25T07:04:06.614" v="13" actId="700"/>
          <ac:spMkLst>
            <pc:docMk/>
            <pc:sldMk cId="1897507734" sldId="261"/>
            <ac:spMk id="4" creationId="{CFAC5C53-D657-CF4F-A7A4-6897F96EBFEB}"/>
          </ac:spMkLst>
        </pc:spChg>
        <pc:spChg chg="del">
          <ac:chgData name="Chrysostomi Maria Kyrillou" userId="da8b41f9f4397b03" providerId="LiveId" clId="{E2764024-A6E3-D243-8402-CBDCA21C9692}" dt="2022-05-25T07:04:02.549" v="12" actId="700"/>
          <ac:spMkLst>
            <pc:docMk/>
            <pc:sldMk cId="1897507734" sldId="261"/>
            <ac:spMk id="5" creationId="{B78F097F-71F4-224E-A28E-A5B81176C597}"/>
          </ac:spMkLst>
        </pc:spChg>
      </pc:sldChg>
      <pc:sldMasterChg chg="modSldLayout">
        <pc:chgData name="Chrysostomi Maria Kyrillou" userId="da8b41f9f4397b03" providerId="LiveId" clId="{E2764024-A6E3-D243-8402-CBDCA21C9692}" dt="2022-05-25T07:03:47.569" v="11" actId="123"/>
        <pc:sldMasterMkLst>
          <pc:docMk/>
          <pc:sldMasterMk cId="1920153783" sldId="2147483648"/>
        </pc:sldMasterMkLst>
        <pc:sldLayoutChg chg="modSp mod">
          <pc:chgData name="Chrysostomi Maria Kyrillou" userId="da8b41f9f4397b03" providerId="LiveId" clId="{E2764024-A6E3-D243-8402-CBDCA21C9692}" dt="2022-05-25T07:03:47.569" v="11" actId="123"/>
          <pc:sldLayoutMkLst>
            <pc:docMk/>
            <pc:sldMasterMk cId="1920153783" sldId="2147483648"/>
            <pc:sldLayoutMk cId="944610755" sldId="2147483651"/>
          </pc:sldLayoutMkLst>
          <pc:spChg chg="mod">
            <ac:chgData name="Chrysostomi Maria Kyrillou" userId="da8b41f9f4397b03" providerId="LiveId" clId="{E2764024-A6E3-D243-8402-CBDCA21C9692}" dt="2022-05-25T07:03:47.569" v="11" actId="123"/>
            <ac:spMkLst>
              <pc:docMk/>
              <pc:sldMasterMk cId="1920153783" sldId="2147483648"/>
              <pc:sldLayoutMk cId="944610755" sldId="2147483651"/>
              <ac:spMk id="34" creationId="{037F4BB6-FD6F-7048-A8CE-53DF4833D2D4}"/>
            </ac:spMkLst>
          </pc:spChg>
        </pc:sldLayoutChg>
      </pc:sldMasterChg>
    </pc:docChg>
  </pc:docChgLst>
  <pc:docChgLst>
    <pc:chgData name="Chrysostomi Maria Kyrillou" userId="da8b41f9f4397b03" providerId="LiveId" clId="{6B546C77-EE0C-F044-90D8-5C5FF61B0922}"/>
    <pc:docChg chg="undo redo custSel addSld delSld modSld sldOrd addMainMaster delMainMaster">
      <pc:chgData name="Chrysostomi Maria Kyrillou" userId="da8b41f9f4397b03" providerId="LiveId" clId="{6B546C77-EE0C-F044-90D8-5C5FF61B0922}" dt="2023-01-30T15:13:46.266" v="7418" actId="1076"/>
      <pc:docMkLst>
        <pc:docMk/>
      </pc:docMkLst>
      <pc:sldChg chg="del setBg">
        <pc:chgData name="Chrysostomi Maria Kyrillou" userId="da8b41f9f4397b03" providerId="LiveId" clId="{6B546C77-EE0C-F044-90D8-5C5FF61B0922}" dt="2023-01-27T12:48:36.657" v="196" actId="2696"/>
        <pc:sldMkLst>
          <pc:docMk/>
          <pc:sldMk cId="2418666739" sldId="256"/>
        </pc:sldMkLst>
      </pc:sldChg>
      <pc:sldChg chg="addSp delSp modSp add del mod ord modAnim modNotesTx">
        <pc:chgData name="Chrysostomi Maria Kyrillou" userId="da8b41f9f4397b03" providerId="LiveId" clId="{6B546C77-EE0C-F044-90D8-5C5FF61B0922}" dt="2023-01-30T10:29:38.011" v="7341" actId="20577"/>
        <pc:sldMkLst>
          <pc:docMk/>
          <pc:sldMk cId="2787565827" sldId="257"/>
        </pc:sldMkLst>
        <pc:spChg chg="add mod">
          <ac:chgData name="Chrysostomi Maria Kyrillou" userId="da8b41f9f4397b03" providerId="LiveId" clId="{6B546C77-EE0C-F044-90D8-5C5FF61B0922}" dt="2023-01-28T05:46:20.858" v="292" actId="14100"/>
          <ac:spMkLst>
            <pc:docMk/>
            <pc:sldMk cId="2787565827" sldId="257"/>
            <ac:spMk id="3" creationId="{4AB18758-B532-AA94-28CC-4447E182AE83}"/>
          </ac:spMkLst>
        </pc:spChg>
        <pc:spChg chg="mod">
          <ac:chgData name="Chrysostomi Maria Kyrillou" userId="da8b41f9f4397b03" providerId="LiveId" clId="{6B546C77-EE0C-F044-90D8-5C5FF61B0922}" dt="2023-01-28T05:51:14.887" v="329" actId="14100"/>
          <ac:spMkLst>
            <pc:docMk/>
            <pc:sldMk cId="2787565827" sldId="257"/>
            <ac:spMk id="14" creationId="{261E9380-5306-48F4-9BF3-F4A898B91671}"/>
          </ac:spMkLst>
        </pc:spChg>
        <pc:spChg chg="del">
          <ac:chgData name="Chrysostomi Maria Kyrillou" userId="da8b41f9f4397b03" providerId="LiveId" clId="{6B546C77-EE0C-F044-90D8-5C5FF61B0922}" dt="2023-01-28T05:46:27.867" v="293" actId="478"/>
          <ac:spMkLst>
            <pc:docMk/>
            <pc:sldMk cId="2787565827" sldId="257"/>
            <ac:spMk id="18" creationId="{1E09A916-C47C-4FF9-9A54-817B48AD5BF0}"/>
          </ac:spMkLst>
        </pc:spChg>
        <pc:picChg chg="add mod">
          <ac:chgData name="Chrysostomi Maria Kyrillou" userId="da8b41f9f4397b03" providerId="LiveId" clId="{6B546C77-EE0C-F044-90D8-5C5FF61B0922}" dt="2023-01-28T12:30:18.278" v="2106" actId="1035"/>
          <ac:picMkLst>
            <pc:docMk/>
            <pc:sldMk cId="2787565827" sldId="257"/>
            <ac:picMk id="4" creationId="{CF67A058-F8E5-5895-F65B-435C02E4E98A}"/>
          </ac:picMkLst>
        </pc:picChg>
        <pc:picChg chg="add mod">
          <ac:chgData name="Chrysostomi Maria Kyrillou" userId="da8b41f9f4397b03" providerId="LiveId" clId="{6B546C77-EE0C-F044-90D8-5C5FF61B0922}" dt="2023-01-28T12:30:18.278" v="2106" actId="1035"/>
          <ac:picMkLst>
            <pc:docMk/>
            <pc:sldMk cId="2787565827" sldId="257"/>
            <ac:picMk id="5" creationId="{8977BE46-4792-98FB-7B5D-F81EE671AC0B}"/>
          </ac:picMkLst>
        </pc:picChg>
        <pc:picChg chg="add del mod">
          <ac:chgData name="Chrysostomi Maria Kyrillou" userId="da8b41f9f4397b03" providerId="LiveId" clId="{6B546C77-EE0C-F044-90D8-5C5FF61B0922}" dt="2023-01-28T05:49:11.415" v="310" actId="478"/>
          <ac:picMkLst>
            <pc:docMk/>
            <pc:sldMk cId="2787565827" sldId="257"/>
            <ac:picMk id="7" creationId="{204E894E-CF52-0E83-A071-6F0EEB70CAE1}"/>
          </ac:picMkLst>
        </pc:picChg>
        <pc:picChg chg="add mod">
          <ac:chgData name="Chrysostomi Maria Kyrillou" userId="da8b41f9f4397b03" providerId="LiveId" clId="{6B546C77-EE0C-F044-90D8-5C5FF61B0922}" dt="2023-01-28T05:51:37.817" v="343" actId="1076"/>
          <ac:picMkLst>
            <pc:docMk/>
            <pc:sldMk cId="2787565827" sldId="257"/>
            <ac:picMk id="9" creationId="{BD17E580-C873-5CD6-B946-16020810784D}"/>
          </ac:picMkLst>
        </pc:picChg>
      </pc:sldChg>
      <pc:sldChg chg="addSp delSp modSp add del mod modNotesTx">
        <pc:chgData name="Chrysostomi Maria Kyrillou" userId="da8b41f9f4397b03" providerId="LiveId" clId="{6B546C77-EE0C-F044-90D8-5C5FF61B0922}" dt="2023-01-28T15:55:02.737" v="2306" actId="2696"/>
        <pc:sldMkLst>
          <pc:docMk/>
          <pc:sldMk cId="3661528781" sldId="259"/>
        </pc:sldMkLst>
        <pc:spChg chg="add del mod">
          <ac:chgData name="Chrysostomi Maria Kyrillou" userId="da8b41f9f4397b03" providerId="LiveId" clId="{6B546C77-EE0C-F044-90D8-5C5FF61B0922}" dt="2023-01-28T07:45:19.249" v="1064" actId="478"/>
          <ac:spMkLst>
            <pc:docMk/>
            <pc:sldMk cId="3661528781" sldId="259"/>
            <ac:spMk id="2" creationId="{1FE096E9-956B-3035-D57B-02179CB3E37F}"/>
          </ac:spMkLst>
        </pc:spChg>
        <pc:spChg chg="mod">
          <ac:chgData name="Chrysostomi Maria Kyrillou" userId="da8b41f9f4397b03" providerId="LiveId" clId="{6B546C77-EE0C-F044-90D8-5C5FF61B0922}" dt="2023-01-28T07:26:59.713" v="744" actId="20577"/>
          <ac:spMkLst>
            <pc:docMk/>
            <pc:sldMk cId="3661528781" sldId="259"/>
            <ac:spMk id="8" creationId="{36C9EEA2-5929-504A-AED3-A8C96990068D}"/>
          </ac:spMkLst>
        </pc:spChg>
        <pc:spChg chg="mod">
          <ac:chgData name="Chrysostomi Maria Kyrillou" userId="da8b41f9f4397b03" providerId="LiveId" clId="{6B546C77-EE0C-F044-90D8-5C5FF61B0922}" dt="2023-01-28T08:16:41.714" v="1405" actId="20577"/>
          <ac:spMkLst>
            <pc:docMk/>
            <pc:sldMk cId="3661528781" sldId="259"/>
            <ac:spMk id="9" creationId="{328082CA-1D9C-2F40-BA11-603E16FF5A3C}"/>
          </ac:spMkLst>
        </pc:spChg>
      </pc:sldChg>
      <pc:sldChg chg="modSp add del mod modNotesTx">
        <pc:chgData name="Chrysostomi Maria Kyrillou" userId="da8b41f9f4397b03" providerId="LiveId" clId="{6B546C77-EE0C-F044-90D8-5C5FF61B0922}" dt="2023-01-30T10:28:58.786" v="7311" actId="20577"/>
        <pc:sldMkLst>
          <pc:docMk/>
          <pc:sldMk cId="1897507734" sldId="261"/>
        </pc:sldMkLst>
        <pc:spChg chg="mod">
          <ac:chgData name="Chrysostomi Maria Kyrillou" userId="da8b41f9f4397b03" providerId="LiveId" clId="{6B546C77-EE0C-F044-90D8-5C5FF61B0922}" dt="2023-01-28T07:21:30.917" v="704" actId="207"/>
          <ac:spMkLst>
            <pc:docMk/>
            <pc:sldMk cId="1897507734" sldId="261"/>
            <ac:spMk id="2" creationId="{E8E10A75-BAD8-AF43-EC84-65695D5F5CEE}"/>
          </ac:spMkLst>
        </pc:spChg>
      </pc:sldChg>
      <pc:sldChg chg="modSp add del mod modNotesTx">
        <pc:chgData name="Chrysostomi Maria Kyrillou" userId="da8b41f9f4397b03" providerId="LiveId" clId="{6B546C77-EE0C-F044-90D8-5C5FF61B0922}" dt="2023-01-29T16:45:07.096" v="3568" actId="20577"/>
        <pc:sldMkLst>
          <pc:docMk/>
          <pc:sldMk cId="3620571878" sldId="262"/>
        </pc:sldMkLst>
        <pc:spChg chg="mod">
          <ac:chgData name="Chrysostomi Maria Kyrillou" userId="da8b41f9f4397b03" providerId="LiveId" clId="{6B546C77-EE0C-F044-90D8-5C5FF61B0922}" dt="2023-01-28T07:45:06.660" v="1045" actId="14100"/>
          <ac:spMkLst>
            <pc:docMk/>
            <pc:sldMk cId="3620571878" sldId="262"/>
            <ac:spMk id="9" creationId="{2AC45BAA-2464-121E-507B-E1664109C2CB}"/>
          </ac:spMkLst>
        </pc:spChg>
        <pc:spChg chg="mod">
          <ac:chgData name="Chrysostomi Maria Kyrillou" userId="da8b41f9f4397b03" providerId="LiveId" clId="{6B546C77-EE0C-F044-90D8-5C5FF61B0922}" dt="2023-01-28T07:45:41.915" v="1074" actId="20577"/>
          <ac:spMkLst>
            <pc:docMk/>
            <pc:sldMk cId="3620571878" sldId="262"/>
            <ac:spMk id="10" creationId="{2A68C429-3650-2FD1-A4F8-59D7C807607B}"/>
          </ac:spMkLst>
        </pc:spChg>
        <pc:spChg chg="mod">
          <ac:chgData name="Chrysostomi Maria Kyrillou" userId="da8b41f9f4397b03" providerId="LiveId" clId="{6B546C77-EE0C-F044-90D8-5C5FF61B0922}" dt="2023-01-28T07:47:00.995" v="1126" actId="20577"/>
          <ac:spMkLst>
            <pc:docMk/>
            <pc:sldMk cId="3620571878" sldId="262"/>
            <ac:spMk id="11" creationId="{C5F40069-D2AD-BC15-F83E-6E7120C5D868}"/>
          </ac:spMkLst>
        </pc:spChg>
      </pc:sldChg>
      <pc:sldChg chg="delSp modSp new add del mod modNotesTx">
        <pc:chgData name="Chrysostomi Maria Kyrillou" userId="da8b41f9f4397b03" providerId="LiveId" clId="{6B546C77-EE0C-F044-90D8-5C5FF61B0922}" dt="2023-01-29T16:44:58.662" v="3563" actId="20577"/>
        <pc:sldMkLst>
          <pc:docMk/>
          <pc:sldMk cId="3609948764" sldId="263"/>
        </pc:sldMkLst>
        <pc:spChg chg="mod">
          <ac:chgData name="Chrysostomi Maria Kyrillou" userId="da8b41f9f4397b03" providerId="LiveId" clId="{6B546C77-EE0C-F044-90D8-5C5FF61B0922}" dt="2023-01-28T15:11:29.983" v="2201" actId="113"/>
          <ac:spMkLst>
            <pc:docMk/>
            <pc:sldMk cId="3609948764" sldId="263"/>
            <ac:spMk id="2" creationId="{F108CCA7-EACE-67E2-FEFA-373CCCAC226E}"/>
          </ac:spMkLst>
        </pc:spChg>
        <pc:spChg chg="del">
          <ac:chgData name="Chrysostomi Maria Kyrillou" userId="da8b41f9f4397b03" providerId="LiveId" clId="{6B546C77-EE0C-F044-90D8-5C5FF61B0922}" dt="2023-01-28T09:24:13.085" v="1408" actId="478"/>
          <ac:spMkLst>
            <pc:docMk/>
            <pc:sldMk cId="3609948764" sldId="263"/>
            <ac:spMk id="3" creationId="{A51FBDB3-BBB3-A584-8FFA-E44E74C48745}"/>
          </ac:spMkLst>
        </pc:spChg>
        <pc:spChg chg="del">
          <ac:chgData name="Chrysostomi Maria Kyrillou" userId="da8b41f9f4397b03" providerId="LiveId" clId="{6B546C77-EE0C-F044-90D8-5C5FF61B0922}" dt="2023-01-28T09:24:14.877" v="1409" actId="478"/>
          <ac:spMkLst>
            <pc:docMk/>
            <pc:sldMk cId="3609948764" sldId="263"/>
            <ac:spMk id="4" creationId="{BE8D5CAD-125C-DFB3-ADAC-FF530E600C8D}"/>
          </ac:spMkLst>
        </pc:spChg>
      </pc:sldChg>
      <pc:sldChg chg="addSp delSp modSp new add del mod delAnim modAnim modNotesTx">
        <pc:chgData name="Chrysostomi Maria Kyrillou" userId="da8b41f9f4397b03" providerId="LiveId" clId="{6B546C77-EE0C-F044-90D8-5C5FF61B0922}" dt="2023-01-29T16:46:14.212" v="3575" actId="20577"/>
        <pc:sldMkLst>
          <pc:docMk/>
          <pc:sldMk cId="288221457" sldId="264"/>
        </pc:sldMkLst>
        <pc:spChg chg="del">
          <ac:chgData name="Chrysostomi Maria Kyrillou" userId="da8b41f9f4397b03" providerId="LiveId" clId="{6B546C77-EE0C-F044-90D8-5C5FF61B0922}" dt="2023-01-28T09:26:33.277" v="1421" actId="478"/>
          <ac:spMkLst>
            <pc:docMk/>
            <pc:sldMk cId="288221457" sldId="264"/>
            <ac:spMk id="2" creationId="{95C362E4-4695-B4D1-53F3-37138A41F881}"/>
          </ac:spMkLst>
        </pc:spChg>
        <pc:spChg chg="del">
          <ac:chgData name="Chrysostomi Maria Kyrillou" userId="da8b41f9f4397b03" providerId="LiveId" clId="{6B546C77-EE0C-F044-90D8-5C5FF61B0922}" dt="2023-01-28T09:26:32.326" v="1420" actId="478"/>
          <ac:spMkLst>
            <pc:docMk/>
            <pc:sldMk cId="288221457" sldId="264"/>
            <ac:spMk id="3" creationId="{3400651C-D777-AE28-767C-DDA854A2437D}"/>
          </ac:spMkLst>
        </pc:spChg>
        <pc:spChg chg="del">
          <ac:chgData name="Chrysostomi Maria Kyrillou" userId="da8b41f9f4397b03" providerId="LiveId" clId="{6B546C77-EE0C-F044-90D8-5C5FF61B0922}" dt="2023-01-28T09:26:35.076" v="1422" actId="478"/>
          <ac:spMkLst>
            <pc:docMk/>
            <pc:sldMk cId="288221457" sldId="264"/>
            <ac:spMk id="4" creationId="{5BDB2C3E-9062-430D-00B8-546E83C157BD}"/>
          </ac:spMkLst>
        </pc:spChg>
        <pc:spChg chg="add mod">
          <ac:chgData name="Chrysostomi Maria Kyrillou" userId="da8b41f9f4397b03" providerId="LiveId" clId="{6B546C77-EE0C-F044-90D8-5C5FF61B0922}" dt="2023-01-28T09:31:25.742" v="1459" actId="14100"/>
          <ac:spMkLst>
            <pc:docMk/>
            <pc:sldMk cId="288221457" sldId="264"/>
            <ac:spMk id="6" creationId="{1225989C-1B9E-D39C-FB94-E12D7E01E6BD}"/>
          </ac:spMkLst>
        </pc:spChg>
        <pc:spChg chg="add del mod">
          <ac:chgData name="Chrysostomi Maria Kyrillou" userId="da8b41f9f4397b03" providerId="LiveId" clId="{6B546C77-EE0C-F044-90D8-5C5FF61B0922}" dt="2023-01-28T09:43:38.071" v="1570" actId="478"/>
          <ac:spMkLst>
            <pc:docMk/>
            <pc:sldMk cId="288221457" sldId="264"/>
            <ac:spMk id="7" creationId="{AB069559-8C75-EA67-9F05-B1DAC0108E3A}"/>
          </ac:spMkLst>
        </pc:spChg>
        <pc:spChg chg="mod">
          <ac:chgData name="Chrysostomi Maria Kyrillou" userId="da8b41f9f4397b03" providerId="LiveId" clId="{6B546C77-EE0C-F044-90D8-5C5FF61B0922}" dt="2023-01-28T09:28:37.469" v="1435"/>
          <ac:spMkLst>
            <pc:docMk/>
            <pc:sldMk cId="288221457" sldId="264"/>
            <ac:spMk id="9" creationId="{3A8772F1-B1B3-E6B6-97E5-2DEAF805B629}"/>
          </ac:spMkLst>
        </pc:spChg>
        <pc:spChg chg="mod">
          <ac:chgData name="Chrysostomi Maria Kyrillou" userId="da8b41f9f4397b03" providerId="LiveId" clId="{6B546C77-EE0C-F044-90D8-5C5FF61B0922}" dt="2023-01-28T09:28:37.469" v="1435"/>
          <ac:spMkLst>
            <pc:docMk/>
            <pc:sldMk cId="288221457" sldId="264"/>
            <ac:spMk id="10" creationId="{93F817C2-3206-9EC4-9E98-B955412678CE}"/>
          </ac:spMkLst>
        </pc:spChg>
        <pc:spChg chg="mod">
          <ac:chgData name="Chrysostomi Maria Kyrillou" userId="da8b41f9f4397b03" providerId="LiveId" clId="{6B546C77-EE0C-F044-90D8-5C5FF61B0922}" dt="2023-01-28T09:28:37.469" v="1435"/>
          <ac:spMkLst>
            <pc:docMk/>
            <pc:sldMk cId="288221457" sldId="264"/>
            <ac:spMk id="11" creationId="{1E00951F-73BB-503F-AE49-AAB991523167}"/>
          </ac:spMkLst>
        </pc:spChg>
        <pc:spChg chg="mod">
          <ac:chgData name="Chrysostomi Maria Kyrillou" userId="da8b41f9f4397b03" providerId="LiveId" clId="{6B546C77-EE0C-F044-90D8-5C5FF61B0922}" dt="2023-01-28T09:28:37.469" v="1435"/>
          <ac:spMkLst>
            <pc:docMk/>
            <pc:sldMk cId="288221457" sldId="264"/>
            <ac:spMk id="12" creationId="{B181475A-93FC-5A85-82E8-4D9688A7EDF8}"/>
          </ac:spMkLst>
        </pc:spChg>
        <pc:spChg chg="mod">
          <ac:chgData name="Chrysostomi Maria Kyrillou" userId="da8b41f9f4397b03" providerId="LiveId" clId="{6B546C77-EE0C-F044-90D8-5C5FF61B0922}" dt="2023-01-28T09:30:17.262" v="1451" actId="207"/>
          <ac:spMkLst>
            <pc:docMk/>
            <pc:sldMk cId="288221457" sldId="264"/>
            <ac:spMk id="15" creationId="{5FCF449D-544A-1D71-90F7-0D3410A22E67}"/>
          </ac:spMkLst>
        </pc:spChg>
        <pc:spChg chg="mod">
          <ac:chgData name="Chrysostomi Maria Kyrillou" userId="da8b41f9f4397b03" providerId="LiveId" clId="{6B546C77-EE0C-F044-90D8-5C5FF61B0922}" dt="2023-01-28T09:29:08.578" v="1441" actId="14100"/>
          <ac:spMkLst>
            <pc:docMk/>
            <pc:sldMk cId="288221457" sldId="264"/>
            <ac:spMk id="16" creationId="{75946E26-A08E-F75D-030A-77A7BB9A72CE}"/>
          </ac:spMkLst>
        </pc:spChg>
        <pc:spChg chg="mod">
          <ac:chgData name="Chrysostomi Maria Kyrillou" userId="da8b41f9f4397b03" providerId="LiveId" clId="{6B546C77-EE0C-F044-90D8-5C5FF61B0922}" dt="2023-01-28T09:29:00.828" v="1440" actId="255"/>
          <ac:spMkLst>
            <pc:docMk/>
            <pc:sldMk cId="288221457" sldId="264"/>
            <ac:spMk id="17" creationId="{1A5A31A5-B586-410F-4FDB-5C047EE99FED}"/>
          </ac:spMkLst>
        </pc:spChg>
        <pc:spChg chg="mod">
          <ac:chgData name="Chrysostomi Maria Kyrillou" userId="da8b41f9f4397b03" providerId="LiveId" clId="{6B546C77-EE0C-F044-90D8-5C5FF61B0922}" dt="2023-01-28T09:28:54.510" v="1439" actId="255"/>
          <ac:spMkLst>
            <pc:docMk/>
            <pc:sldMk cId="288221457" sldId="264"/>
            <ac:spMk id="18" creationId="{D0F28F8E-760D-552C-ECED-8DCD7309D2A0}"/>
          </ac:spMkLst>
        </pc:spChg>
        <pc:spChg chg="add mod">
          <ac:chgData name="Chrysostomi Maria Kyrillou" userId="da8b41f9f4397b03" providerId="LiveId" clId="{6B546C77-EE0C-F044-90D8-5C5FF61B0922}" dt="2023-01-28T09:30:37.609" v="1454" actId="207"/>
          <ac:spMkLst>
            <pc:docMk/>
            <pc:sldMk cId="288221457" sldId="264"/>
            <ac:spMk id="20" creationId="{B7D8671C-B0CC-E832-8AB2-961A8C5FA838}"/>
          </ac:spMkLst>
        </pc:spChg>
        <pc:spChg chg="add del mod">
          <ac:chgData name="Chrysostomi Maria Kyrillou" userId="da8b41f9f4397b03" providerId="LiveId" clId="{6B546C77-EE0C-F044-90D8-5C5FF61B0922}" dt="2023-01-28T09:43:28.980" v="1565"/>
          <ac:spMkLst>
            <pc:docMk/>
            <pc:sldMk cId="288221457" sldId="264"/>
            <ac:spMk id="21" creationId="{0547EB00-519B-136D-C557-21C93AD2F500}"/>
          </ac:spMkLst>
        </pc:spChg>
        <pc:spChg chg="add del mod">
          <ac:chgData name="Chrysostomi Maria Kyrillou" userId="da8b41f9f4397b03" providerId="LiveId" clId="{6B546C77-EE0C-F044-90D8-5C5FF61B0922}" dt="2023-01-28T09:43:32.886" v="1567"/>
          <ac:spMkLst>
            <pc:docMk/>
            <pc:sldMk cId="288221457" sldId="264"/>
            <ac:spMk id="22" creationId="{648879DD-2ECB-E199-BFE7-8423D873550A}"/>
          </ac:spMkLst>
        </pc:spChg>
        <pc:spChg chg="add mod">
          <ac:chgData name="Chrysostomi Maria Kyrillou" userId="da8b41f9f4397b03" providerId="LiveId" clId="{6B546C77-EE0C-F044-90D8-5C5FF61B0922}" dt="2023-01-28T09:44:00.361" v="1574" actId="1076"/>
          <ac:spMkLst>
            <pc:docMk/>
            <pc:sldMk cId="288221457" sldId="264"/>
            <ac:spMk id="23" creationId="{B98899A4-8AA7-E841-199F-294BD15F5B97}"/>
          </ac:spMkLst>
        </pc:spChg>
        <pc:grpChg chg="add del mod">
          <ac:chgData name="Chrysostomi Maria Kyrillou" userId="da8b41f9f4397b03" providerId="LiveId" clId="{6B546C77-EE0C-F044-90D8-5C5FF61B0922}" dt="2023-01-28T09:28:41.320" v="1436"/>
          <ac:grpSpMkLst>
            <pc:docMk/>
            <pc:sldMk cId="288221457" sldId="264"/>
            <ac:grpSpMk id="8" creationId="{6B870631-DBAC-A4E9-7B36-1692EC1E3DD3}"/>
          </ac:grpSpMkLst>
        </pc:grpChg>
        <pc:grpChg chg="add mod">
          <ac:chgData name="Chrysostomi Maria Kyrillou" userId="da8b41f9f4397b03" providerId="LiveId" clId="{6B546C77-EE0C-F044-90D8-5C5FF61B0922}" dt="2023-01-28T09:28:41.362" v="1437"/>
          <ac:grpSpMkLst>
            <pc:docMk/>
            <pc:sldMk cId="288221457" sldId="264"/>
            <ac:grpSpMk id="14" creationId="{06517AD4-A3FA-9D1C-3C0E-3C8DDA476E82}"/>
          </ac:grpSpMkLst>
        </pc:grpChg>
        <pc:graphicFrameChg chg="mod">
          <ac:chgData name="Chrysostomi Maria Kyrillou" userId="da8b41f9f4397b03" providerId="LiveId" clId="{6B546C77-EE0C-F044-90D8-5C5FF61B0922}" dt="2023-01-28T09:28:37.469" v="1435"/>
          <ac:graphicFrameMkLst>
            <pc:docMk/>
            <pc:sldMk cId="288221457" sldId="264"/>
            <ac:graphicFrameMk id="13" creationId="{27D6789F-E5D4-96EC-CF34-F41434B6592F}"/>
          </ac:graphicFrameMkLst>
        </pc:graphicFrameChg>
        <pc:graphicFrameChg chg="mod">
          <ac:chgData name="Chrysostomi Maria Kyrillou" userId="da8b41f9f4397b03" providerId="LiveId" clId="{6B546C77-EE0C-F044-90D8-5C5FF61B0922}" dt="2023-01-28T09:30:10.742" v="1450" actId="207"/>
          <ac:graphicFrameMkLst>
            <pc:docMk/>
            <pc:sldMk cId="288221457" sldId="264"/>
            <ac:graphicFrameMk id="19" creationId="{E6D5E3AA-11A7-2CC3-6E4C-0C22992074B5}"/>
          </ac:graphicFrameMkLst>
        </pc:graphicFrameChg>
      </pc:sldChg>
      <pc:sldChg chg="addSp delSp modSp new add del mod modAnim modNotesTx">
        <pc:chgData name="Chrysostomi Maria Kyrillou" userId="da8b41f9f4397b03" providerId="LiveId" clId="{6B546C77-EE0C-F044-90D8-5C5FF61B0922}" dt="2023-01-29T16:48:06.535" v="3593" actId="20577"/>
        <pc:sldMkLst>
          <pc:docMk/>
          <pc:sldMk cId="2779780589" sldId="265"/>
        </pc:sldMkLst>
        <pc:spChg chg="del">
          <ac:chgData name="Chrysostomi Maria Kyrillou" userId="da8b41f9f4397b03" providerId="LiveId" clId="{6B546C77-EE0C-F044-90D8-5C5FF61B0922}" dt="2023-01-28T09:31:48.369" v="1460" actId="478"/>
          <ac:spMkLst>
            <pc:docMk/>
            <pc:sldMk cId="2779780589" sldId="265"/>
            <ac:spMk id="2" creationId="{C9CF3DB8-4CAD-5BC4-CFA7-3BCBD57E97A9}"/>
          </ac:spMkLst>
        </pc:spChg>
        <pc:spChg chg="del">
          <ac:chgData name="Chrysostomi Maria Kyrillou" userId="da8b41f9f4397b03" providerId="LiveId" clId="{6B546C77-EE0C-F044-90D8-5C5FF61B0922}" dt="2023-01-28T09:31:48.369" v="1460" actId="478"/>
          <ac:spMkLst>
            <pc:docMk/>
            <pc:sldMk cId="2779780589" sldId="265"/>
            <ac:spMk id="3" creationId="{60CCFABF-482C-0DCF-29E6-32D4CBE3600B}"/>
          </ac:spMkLst>
        </pc:spChg>
        <pc:spChg chg="del">
          <ac:chgData name="Chrysostomi Maria Kyrillou" userId="da8b41f9f4397b03" providerId="LiveId" clId="{6B546C77-EE0C-F044-90D8-5C5FF61B0922}" dt="2023-01-28T09:31:48.369" v="1460" actId="478"/>
          <ac:spMkLst>
            <pc:docMk/>
            <pc:sldMk cId="2779780589" sldId="265"/>
            <ac:spMk id="4" creationId="{2A9A2072-46EF-5E8C-0E74-A91D765DCE0A}"/>
          </ac:spMkLst>
        </pc:spChg>
        <pc:spChg chg="del">
          <ac:chgData name="Chrysostomi Maria Kyrillou" userId="da8b41f9f4397b03" providerId="LiveId" clId="{6B546C77-EE0C-F044-90D8-5C5FF61B0922}" dt="2023-01-28T09:31:48.369" v="1460" actId="478"/>
          <ac:spMkLst>
            <pc:docMk/>
            <pc:sldMk cId="2779780589" sldId="265"/>
            <ac:spMk id="5" creationId="{0A51D77F-FEF2-53A5-A65C-7468F7CE0700}"/>
          </ac:spMkLst>
        </pc:spChg>
        <pc:spChg chg="add mod">
          <ac:chgData name="Chrysostomi Maria Kyrillou" userId="da8b41f9f4397b03" providerId="LiveId" clId="{6B546C77-EE0C-F044-90D8-5C5FF61B0922}" dt="2023-01-28T09:38:59.549" v="1512" actId="20577"/>
          <ac:spMkLst>
            <pc:docMk/>
            <pc:sldMk cId="2779780589" sldId="265"/>
            <ac:spMk id="6" creationId="{E0EBB885-74B5-5AA8-9191-C8F138057336}"/>
          </ac:spMkLst>
        </pc:spChg>
        <pc:spChg chg="add mod">
          <ac:chgData name="Chrysostomi Maria Kyrillou" userId="da8b41f9f4397b03" providerId="LiveId" clId="{6B546C77-EE0C-F044-90D8-5C5FF61B0922}" dt="2023-01-28T09:33:06.346" v="1466" actId="207"/>
          <ac:spMkLst>
            <pc:docMk/>
            <pc:sldMk cId="2779780589" sldId="265"/>
            <ac:spMk id="7" creationId="{F235E3E9-D7E1-A923-A1AE-A4FD4AAA4EFD}"/>
          </ac:spMkLst>
        </pc:spChg>
        <pc:spChg chg="add mod">
          <ac:chgData name="Chrysostomi Maria Kyrillou" userId="da8b41f9f4397b03" providerId="LiveId" clId="{6B546C77-EE0C-F044-90D8-5C5FF61B0922}" dt="2023-01-28T09:33:41.308" v="1469" actId="1582"/>
          <ac:spMkLst>
            <pc:docMk/>
            <pc:sldMk cId="2779780589" sldId="265"/>
            <ac:spMk id="8" creationId="{680E9139-94D8-CA0E-7DD8-7C6D249F2A4C}"/>
          </ac:spMkLst>
        </pc:spChg>
        <pc:spChg chg="add mod">
          <ac:chgData name="Chrysostomi Maria Kyrillou" userId="da8b41f9f4397b03" providerId="LiveId" clId="{6B546C77-EE0C-F044-90D8-5C5FF61B0922}" dt="2023-01-28T16:56:54.021" v="2474"/>
          <ac:spMkLst>
            <pc:docMk/>
            <pc:sldMk cId="2779780589" sldId="265"/>
            <ac:spMk id="9" creationId="{2C0315C7-2FA5-C064-8ED7-FBFE810CE933}"/>
          </ac:spMkLst>
        </pc:spChg>
      </pc:sldChg>
      <pc:sldChg chg="addSp delSp modSp new add del mod modAnim modNotesTx">
        <pc:chgData name="Chrysostomi Maria Kyrillou" userId="da8b41f9f4397b03" providerId="LiveId" clId="{6B546C77-EE0C-F044-90D8-5C5FF61B0922}" dt="2023-01-29T16:49:40.108" v="3607" actId="20577"/>
        <pc:sldMkLst>
          <pc:docMk/>
          <pc:sldMk cId="2066622964" sldId="266"/>
        </pc:sldMkLst>
        <pc:spChg chg="del">
          <ac:chgData name="Chrysostomi Maria Kyrillou" userId="da8b41f9f4397b03" providerId="LiveId" clId="{6B546C77-EE0C-F044-90D8-5C5FF61B0922}" dt="2023-01-28T09:34:18.699" v="1471" actId="478"/>
          <ac:spMkLst>
            <pc:docMk/>
            <pc:sldMk cId="2066622964" sldId="266"/>
            <ac:spMk id="2" creationId="{DCFEBE71-6131-EC59-79E0-6BB782FEE9FA}"/>
          </ac:spMkLst>
        </pc:spChg>
        <pc:spChg chg="del">
          <ac:chgData name="Chrysostomi Maria Kyrillou" userId="da8b41f9f4397b03" providerId="LiveId" clId="{6B546C77-EE0C-F044-90D8-5C5FF61B0922}" dt="2023-01-28T09:34:18.699" v="1471" actId="478"/>
          <ac:spMkLst>
            <pc:docMk/>
            <pc:sldMk cId="2066622964" sldId="266"/>
            <ac:spMk id="3" creationId="{BC28F697-1941-D8AB-4199-8870A92C1DAE}"/>
          </ac:spMkLst>
        </pc:spChg>
        <pc:spChg chg="del">
          <ac:chgData name="Chrysostomi Maria Kyrillou" userId="da8b41f9f4397b03" providerId="LiveId" clId="{6B546C77-EE0C-F044-90D8-5C5FF61B0922}" dt="2023-01-28T09:34:18.699" v="1471" actId="478"/>
          <ac:spMkLst>
            <pc:docMk/>
            <pc:sldMk cId="2066622964" sldId="266"/>
            <ac:spMk id="4" creationId="{DC74CA81-F15B-3647-7A45-3AF587E04703}"/>
          </ac:spMkLst>
        </pc:spChg>
        <pc:spChg chg="del">
          <ac:chgData name="Chrysostomi Maria Kyrillou" userId="da8b41f9f4397b03" providerId="LiveId" clId="{6B546C77-EE0C-F044-90D8-5C5FF61B0922}" dt="2023-01-28T09:34:18.699" v="1471" actId="478"/>
          <ac:spMkLst>
            <pc:docMk/>
            <pc:sldMk cId="2066622964" sldId="266"/>
            <ac:spMk id="5" creationId="{50614098-5B5E-2DA4-15E8-C3F4636F1A81}"/>
          </ac:spMkLst>
        </pc:spChg>
        <pc:spChg chg="add mod">
          <ac:chgData name="Chrysostomi Maria Kyrillou" userId="da8b41f9f4397b03" providerId="LiveId" clId="{6B546C77-EE0C-F044-90D8-5C5FF61B0922}" dt="2023-01-28T09:34:58.263" v="1477" actId="120"/>
          <ac:spMkLst>
            <pc:docMk/>
            <pc:sldMk cId="2066622964" sldId="266"/>
            <ac:spMk id="6" creationId="{C08A4418-CCE3-CFD7-BB79-B71F1CCA6758}"/>
          </ac:spMkLst>
        </pc:spChg>
        <pc:spChg chg="add del mod">
          <ac:chgData name="Chrysostomi Maria Kyrillou" userId="da8b41f9f4397b03" providerId="LiveId" clId="{6B546C77-EE0C-F044-90D8-5C5FF61B0922}" dt="2023-01-28T09:35:15.660" v="1479"/>
          <ac:spMkLst>
            <pc:docMk/>
            <pc:sldMk cId="2066622964" sldId="266"/>
            <ac:spMk id="7" creationId="{6E1049FA-52D0-574D-18CA-208EADF41996}"/>
          </ac:spMkLst>
        </pc:spChg>
        <pc:spChg chg="add del mod">
          <ac:chgData name="Chrysostomi Maria Kyrillou" userId="da8b41f9f4397b03" providerId="LiveId" clId="{6B546C77-EE0C-F044-90D8-5C5FF61B0922}" dt="2023-01-28T09:35:15.660" v="1479"/>
          <ac:spMkLst>
            <pc:docMk/>
            <pc:sldMk cId="2066622964" sldId="266"/>
            <ac:spMk id="8" creationId="{0DA01414-725F-33BF-F6AB-B2144686B7F9}"/>
          </ac:spMkLst>
        </pc:spChg>
        <pc:spChg chg="add del mod">
          <ac:chgData name="Chrysostomi Maria Kyrillou" userId="da8b41f9f4397b03" providerId="LiveId" clId="{6B546C77-EE0C-F044-90D8-5C5FF61B0922}" dt="2023-01-28T09:35:15.660" v="1479"/>
          <ac:spMkLst>
            <pc:docMk/>
            <pc:sldMk cId="2066622964" sldId="266"/>
            <ac:spMk id="9" creationId="{8893DEAE-56C6-70C1-D1BD-0818CE380074}"/>
          </ac:spMkLst>
        </pc:spChg>
        <pc:spChg chg="add del mod">
          <ac:chgData name="Chrysostomi Maria Kyrillou" userId="da8b41f9f4397b03" providerId="LiveId" clId="{6B546C77-EE0C-F044-90D8-5C5FF61B0922}" dt="2023-01-28T09:35:15.660" v="1479"/>
          <ac:spMkLst>
            <pc:docMk/>
            <pc:sldMk cId="2066622964" sldId="266"/>
            <ac:spMk id="10" creationId="{52BDA6AB-E1FF-4776-65C3-8FEA9BE44813}"/>
          </ac:spMkLst>
        </pc:spChg>
        <pc:spChg chg="add mod">
          <ac:chgData name="Chrysostomi Maria Kyrillou" userId="da8b41f9f4397b03" providerId="LiveId" clId="{6B546C77-EE0C-F044-90D8-5C5FF61B0922}" dt="2023-01-28T09:37:06.217" v="1503" actId="2711"/>
          <ac:spMkLst>
            <pc:docMk/>
            <pc:sldMk cId="2066622964" sldId="266"/>
            <ac:spMk id="11" creationId="{C206A770-536D-2E65-9B45-B7848798C6CD}"/>
          </ac:spMkLst>
        </pc:spChg>
        <pc:spChg chg="add mod">
          <ac:chgData name="Chrysostomi Maria Kyrillou" userId="da8b41f9f4397b03" providerId="LiveId" clId="{6B546C77-EE0C-F044-90D8-5C5FF61B0922}" dt="2023-01-28T09:37:01.637" v="1502" actId="2711"/>
          <ac:spMkLst>
            <pc:docMk/>
            <pc:sldMk cId="2066622964" sldId="266"/>
            <ac:spMk id="12" creationId="{3B39FAF4-1098-2F96-BAF5-6FE696602F18}"/>
          </ac:spMkLst>
        </pc:spChg>
        <pc:spChg chg="add mod">
          <ac:chgData name="Chrysostomi Maria Kyrillou" userId="da8b41f9f4397b03" providerId="LiveId" clId="{6B546C77-EE0C-F044-90D8-5C5FF61B0922}" dt="2023-01-28T09:35:45.592" v="1500" actId="1036"/>
          <ac:spMkLst>
            <pc:docMk/>
            <pc:sldMk cId="2066622964" sldId="266"/>
            <ac:spMk id="13" creationId="{16FAE7DC-1A42-F654-5C85-F74F6C8892CC}"/>
          </ac:spMkLst>
        </pc:spChg>
        <pc:spChg chg="add mod">
          <ac:chgData name="Chrysostomi Maria Kyrillou" userId="da8b41f9f4397b03" providerId="LiveId" clId="{6B546C77-EE0C-F044-90D8-5C5FF61B0922}" dt="2023-01-28T09:35:51.300" v="1501" actId="2711"/>
          <ac:spMkLst>
            <pc:docMk/>
            <pc:sldMk cId="2066622964" sldId="266"/>
            <ac:spMk id="14" creationId="{9F27EFA6-C055-3C4F-1D63-9D9DB1E954CC}"/>
          </ac:spMkLst>
        </pc:spChg>
        <pc:spChg chg="add mod">
          <ac:chgData name="Chrysostomi Maria Kyrillou" userId="da8b41f9f4397b03" providerId="LiveId" clId="{6B546C77-EE0C-F044-90D8-5C5FF61B0922}" dt="2023-01-28T16:56:54.021" v="2474"/>
          <ac:spMkLst>
            <pc:docMk/>
            <pc:sldMk cId="2066622964" sldId="266"/>
            <ac:spMk id="15" creationId="{12594C21-4D4D-B973-F96E-858D136B51BC}"/>
          </ac:spMkLst>
        </pc:spChg>
      </pc:sldChg>
      <pc:sldChg chg="addSp delSp modSp new add del mod modAnim modNotesTx">
        <pc:chgData name="Chrysostomi Maria Kyrillou" userId="da8b41f9f4397b03" providerId="LiveId" clId="{6B546C77-EE0C-F044-90D8-5C5FF61B0922}" dt="2023-01-29T16:54:19.034" v="3987" actId="20577"/>
        <pc:sldMkLst>
          <pc:docMk/>
          <pc:sldMk cId="2792952451" sldId="267"/>
        </pc:sldMkLst>
        <pc:spChg chg="del">
          <ac:chgData name="Chrysostomi Maria Kyrillou" userId="da8b41f9f4397b03" providerId="LiveId" clId="{6B546C77-EE0C-F044-90D8-5C5FF61B0922}" dt="2023-01-28T09:38:30.620" v="1507" actId="478"/>
          <ac:spMkLst>
            <pc:docMk/>
            <pc:sldMk cId="2792952451" sldId="267"/>
            <ac:spMk id="2" creationId="{AE581E33-5B7E-EC35-8D09-3F950A4199C2}"/>
          </ac:spMkLst>
        </pc:spChg>
        <pc:spChg chg="del">
          <ac:chgData name="Chrysostomi Maria Kyrillou" userId="da8b41f9f4397b03" providerId="LiveId" clId="{6B546C77-EE0C-F044-90D8-5C5FF61B0922}" dt="2023-01-28T09:38:32.241" v="1508" actId="478"/>
          <ac:spMkLst>
            <pc:docMk/>
            <pc:sldMk cId="2792952451" sldId="267"/>
            <ac:spMk id="3" creationId="{8B0F1222-86C8-4DD6-1974-5864F0BC942E}"/>
          </ac:spMkLst>
        </pc:spChg>
        <pc:spChg chg="del">
          <ac:chgData name="Chrysostomi Maria Kyrillou" userId="da8b41f9f4397b03" providerId="LiveId" clId="{6B546C77-EE0C-F044-90D8-5C5FF61B0922}" dt="2023-01-28T09:38:32.241" v="1508" actId="478"/>
          <ac:spMkLst>
            <pc:docMk/>
            <pc:sldMk cId="2792952451" sldId="267"/>
            <ac:spMk id="4" creationId="{7CEFEC2F-7C12-E5E3-6BFC-DB9A66348396}"/>
          </ac:spMkLst>
        </pc:spChg>
        <pc:spChg chg="del">
          <ac:chgData name="Chrysostomi Maria Kyrillou" userId="da8b41f9f4397b03" providerId="LiveId" clId="{6B546C77-EE0C-F044-90D8-5C5FF61B0922}" dt="2023-01-28T09:38:32.241" v="1508" actId="478"/>
          <ac:spMkLst>
            <pc:docMk/>
            <pc:sldMk cId="2792952451" sldId="267"/>
            <ac:spMk id="5" creationId="{584F3674-0271-CA9B-5692-7B5C6C2D850B}"/>
          </ac:spMkLst>
        </pc:spChg>
        <pc:spChg chg="add mod">
          <ac:chgData name="Chrysostomi Maria Kyrillou" userId="da8b41f9f4397b03" providerId="LiveId" clId="{6B546C77-EE0C-F044-90D8-5C5FF61B0922}" dt="2023-01-28T09:39:27.492" v="1541" actId="20577"/>
          <ac:spMkLst>
            <pc:docMk/>
            <pc:sldMk cId="2792952451" sldId="267"/>
            <ac:spMk id="6" creationId="{D6C2EC6B-E36E-A15B-58F2-769214BDABBB}"/>
          </ac:spMkLst>
        </pc:spChg>
        <pc:spChg chg="add mod">
          <ac:chgData name="Chrysostomi Maria Kyrillou" userId="da8b41f9f4397b03" providerId="LiveId" clId="{6B546C77-EE0C-F044-90D8-5C5FF61B0922}" dt="2023-01-28T09:45:29.523" v="1610" actId="20577"/>
          <ac:spMkLst>
            <pc:docMk/>
            <pc:sldMk cId="2792952451" sldId="267"/>
            <ac:spMk id="7" creationId="{E39974FF-2CB2-540E-13AC-809EA2755941}"/>
          </ac:spMkLst>
        </pc:spChg>
        <pc:spChg chg="add mod">
          <ac:chgData name="Chrysostomi Maria Kyrillou" userId="da8b41f9f4397b03" providerId="LiveId" clId="{6B546C77-EE0C-F044-90D8-5C5FF61B0922}" dt="2023-01-28T09:44:54.888" v="1585" actId="1076"/>
          <ac:spMkLst>
            <pc:docMk/>
            <pc:sldMk cId="2792952451" sldId="267"/>
            <ac:spMk id="8" creationId="{01CC76CC-4911-5454-7DC8-907A2716D640}"/>
          </ac:spMkLst>
        </pc:spChg>
        <pc:spChg chg="add mod">
          <ac:chgData name="Chrysostomi Maria Kyrillou" userId="da8b41f9f4397b03" providerId="LiveId" clId="{6B546C77-EE0C-F044-90D8-5C5FF61B0922}" dt="2023-01-28T09:44:50.018" v="1584" actId="1076"/>
          <ac:spMkLst>
            <pc:docMk/>
            <pc:sldMk cId="2792952451" sldId="267"/>
            <ac:spMk id="9" creationId="{887ECAFF-9338-C592-5455-9EF6E4AE69EF}"/>
          </ac:spMkLst>
        </pc:spChg>
        <pc:spChg chg="add mod">
          <ac:chgData name="Chrysostomi Maria Kyrillou" userId="da8b41f9f4397b03" providerId="LiveId" clId="{6B546C77-EE0C-F044-90D8-5C5FF61B0922}" dt="2023-01-28T16:56:54.021" v="2474"/>
          <ac:spMkLst>
            <pc:docMk/>
            <pc:sldMk cId="2792952451" sldId="267"/>
            <ac:spMk id="10" creationId="{96DF4B04-4572-44D9-B6CC-F7D898582B84}"/>
          </ac:spMkLst>
        </pc:spChg>
      </pc:sldChg>
      <pc:sldChg chg="addSp delSp modSp new add del mod delAnim modAnim modNotesTx">
        <pc:chgData name="Chrysostomi Maria Kyrillou" userId="da8b41f9f4397b03" providerId="LiveId" clId="{6B546C77-EE0C-F044-90D8-5C5FF61B0922}" dt="2023-01-30T15:13:46.266" v="7418" actId="1076"/>
        <pc:sldMkLst>
          <pc:docMk/>
          <pc:sldMk cId="3845479880" sldId="268"/>
        </pc:sldMkLst>
        <pc:spChg chg="del">
          <ac:chgData name="Chrysostomi Maria Kyrillou" userId="da8b41f9f4397b03" providerId="LiveId" clId="{6B546C77-EE0C-F044-90D8-5C5FF61B0922}" dt="2023-01-28T09:46:18.121" v="1614" actId="478"/>
          <ac:spMkLst>
            <pc:docMk/>
            <pc:sldMk cId="3845479880" sldId="268"/>
            <ac:spMk id="2" creationId="{0E419550-D14A-3430-2555-62D401A18396}"/>
          </ac:spMkLst>
        </pc:spChg>
        <pc:spChg chg="del">
          <ac:chgData name="Chrysostomi Maria Kyrillou" userId="da8b41f9f4397b03" providerId="LiveId" clId="{6B546C77-EE0C-F044-90D8-5C5FF61B0922}" dt="2023-01-28T09:46:18.121" v="1614" actId="478"/>
          <ac:spMkLst>
            <pc:docMk/>
            <pc:sldMk cId="3845479880" sldId="268"/>
            <ac:spMk id="3" creationId="{A4777F99-5C74-9266-5A09-0083F20B3D0D}"/>
          </ac:spMkLst>
        </pc:spChg>
        <pc:spChg chg="del">
          <ac:chgData name="Chrysostomi Maria Kyrillou" userId="da8b41f9f4397b03" providerId="LiveId" clId="{6B546C77-EE0C-F044-90D8-5C5FF61B0922}" dt="2023-01-28T09:46:18.121" v="1614" actId="478"/>
          <ac:spMkLst>
            <pc:docMk/>
            <pc:sldMk cId="3845479880" sldId="268"/>
            <ac:spMk id="4" creationId="{A3DAF3A1-CC72-F249-DC14-E15A063976C8}"/>
          </ac:spMkLst>
        </pc:spChg>
        <pc:spChg chg="del">
          <ac:chgData name="Chrysostomi Maria Kyrillou" userId="da8b41f9f4397b03" providerId="LiveId" clId="{6B546C77-EE0C-F044-90D8-5C5FF61B0922}" dt="2023-01-28T09:46:18.121" v="1614" actId="478"/>
          <ac:spMkLst>
            <pc:docMk/>
            <pc:sldMk cId="3845479880" sldId="268"/>
            <ac:spMk id="5" creationId="{189E296E-4DC4-A0B7-E647-03C7B0F28B89}"/>
          </ac:spMkLst>
        </pc:spChg>
        <pc:spChg chg="add del mod">
          <ac:chgData name="Chrysostomi Maria Kyrillou" userId="da8b41f9f4397b03" providerId="LiveId" clId="{6B546C77-EE0C-F044-90D8-5C5FF61B0922}" dt="2023-01-28T09:49:21.803" v="1654" actId="478"/>
          <ac:spMkLst>
            <pc:docMk/>
            <pc:sldMk cId="3845479880" sldId="268"/>
            <ac:spMk id="6" creationId="{684CC4CA-D7AE-58CE-50FD-F5BC2F32D3AE}"/>
          </ac:spMkLst>
        </pc:spChg>
        <pc:spChg chg="add del mod">
          <ac:chgData name="Chrysostomi Maria Kyrillou" userId="da8b41f9f4397b03" providerId="LiveId" clId="{6B546C77-EE0C-F044-90D8-5C5FF61B0922}" dt="2023-01-28T09:49:21.803" v="1654" actId="478"/>
          <ac:spMkLst>
            <pc:docMk/>
            <pc:sldMk cId="3845479880" sldId="268"/>
            <ac:spMk id="8" creationId="{6C7E22D1-D215-3C6A-EFCC-18300F6C5F59}"/>
          </ac:spMkLst>
        </pc:spChg>
        <pc:spChg chg="add del mod">
          <ac:chgData name="Chrysostomi Maria Kyrillou" userId="da8b41f9f4397b03" providerId="LiveId" clId="{6B546C77-EE0C-F044-90D8-5C5FF61B0922}" dt="2023-01-28T09:49:21.803" v="1654" actId="478"/>
          <ac:spMkLst>
            <pc:docMk/>
            <pc:sldMk cId="3845479880" sldId="268"/>
            <ac:spMk id="9" creationId="{3D6B1BEF-5CF5-D068-B20E-CEFEA60DA112}"/>
          </ac:spMkLst>
        </pc:spChg>
        <pc:spChg chg="add del mod">
          <ac:chgData name="Chrysostomi Maria Kyrillou" userId="da8b41f9f4397b03" providerId="LiveId" clId="{6B546C77-EE0C-F044-90D8-5C5FF61B0922}" dt="2023-01-28T09:48:29.828" v="1649"/>
          <ac:spMkLst>
            <pc:docMk/>
            <pc:sldMk cId="3845479880" sldId="268"/>
            <ac:spMk id="10" creationId="{E11B2D59-F2A5-694E-2F5E-AF3699E959EC}"/>
          </ac:spMkLst>
        </pc:spChg>
        <pc:spChg chg="add del mod">
          <ac:chgData name="Chrysostomi Maria Kyrillou" userId="da8b41f9f4397b03" providerId="LiveId" clId="{6B546C77-EE0C-F044-90D8-5C5FF61B0922}" dt="2023-01-28T09:49:21.803" v="1654" actId="478"/>
          <ac:spMkLst>
            <pc:docMk/>
            <pc:sldMk cId="3845479880" sldId="268"/>
            <ac:spMk id="11" creationId="{AA8751F3-EF8E-611A-DD20-878CCAF862B7}"/>
          </ac:spMkLst>
        </pc:spChg>
        <pc:spChg chg="add del mod">
          <ac:chgData name="Chrysostomi Maria Kyrillou" userId="da8b41f9f4397b03" providerId="LiveId" clId="{6B546C77-EE0C-F044-90D8-5C5FF61B0922}" dt="2023-01-28T09:49:26.565" v="1656"/>
          <ac:spMkLst>
            <pc:docMk/>
            <pc:sldMk cId="3845479880" sldId="268"/>
            <ac:spMk id="13" creationId="{02E7DBAD-4CEA-0C56-9BA3-6D52A6BC58D8}"/>
          </ac:spMkLst>
        </pc:spChg>
        <pc:spChg chg="add del mod">
          <ac:chgData name="Chrysostomi Maria Kyrillou" userId="da8b41f9f4397b03" providerId="LiveId" clId="{6B546C77-EE0C-F044-90D8-5C5FF61B0922}" dt="2023-01-28T09:49:26.565" v="1656"/>
          <ac:spMkLst>
            <pc:docMk/>
            <pc:sldMk cId="3845479880" sldId="268"/>
            <ac:spMk id="14" creationId="{0212134B-D3A6-CCBE-910D-7F3279913A8F}"/>
          </ac:spMkLst>
        </pc:spChg>
        <pc:spChg chg="add del mod">
          <ac:chgData name="Chrysostomi Maria Kyrillou" userId="da8b41f9f4397b03" providerId="LiveId" clId="{6B546C77-EE0C-F044-90D8-5C5FF61B0922}" dt="2023-01-28T09:49:26.565" v="1656"/>
          <ac:spMkLst>
            <pc:docMk/>
            <pc:sldMk cId="3845479880" sldId="268"/>
            <ac:spMk id="15" creationId="{7A1F3E93-D2A6-034D-3A60-D82A4814F342}"/>
          </ac:spMkLst>
        </pc:spChg>
        <pc:spChg chg="add del mod">
          <ac:chgData name="Chrysostomi Maria Kyrillou" userId="da8b41f9f4397b03" providerId="LiveId" clId="{6B546C77-EE0C-F044-90D8-5C5FF61B0922}" dt="2023-01-28T09:49:26.565" v="1656"/>
          <ac:spMkLst>
            <pc:docMk/>
            <pc:sldMk cId="3845479880" sldId="268"/>
            <ac:spMk id="16" creationId="{1D330AF0-44F7-9D00-CF4F-901EFCE09D1A}"/>
          </ac:spMkLst>
        </pc:spChg>
        <pc:spChg chg="add del mod">
          <ac:chgData name="Chrysostomi Maria Kyrillou" userId="da8b41f9f4397b03" providerId="LiveId" clId="{6B546C77-EE0C-F044-90D8-5C5FF61B0922}" dt="2023-01-28T09:54:19.736" v="1790" actId="478"/>
          <ac:spMkLst>
            <pc:docMk/>
            <pc:sldMk cId="3845479880" sldId="268"/>
            <ac:spMk id="18" creationId="{6F6F2326-667D-9BFD-005F-797BE8847537}"/>
          </ac:spMkLst>
        </pc:spChg>
        <pc:spChg chg="add del mod">
          <ac:chgData name="Chrysostomi Maria Kyrillou" userId="da8b41f9f4397b03" providerId="LiveId" clId="{6B546C77-EE0C-F044-90D8-5C5FF61B0922}" dt="2023-01-28T09:54:19.736" v="1790" actId="478"/>
          <ac:spMkLst>
            <pc:docMk/>
            <pc:sldMk cId="3845479880" sldId="268"/>
            <ac:spMk id="19" creationId="{A87ABC6F-773E-5E8C-A8EA-640AC61472C8}"/>
          </ac:spMkLst>
        </pc:spChg>
        <pc:spChg chg="add del mod">
          <ac:chgData name="Chrysostomi Maria Kyrillou" userId="da8b41f9f4397b03" providerId="LiveId" clId="{6B546C77-EE0C-F044-90D8-5C5FF61B0922}" dt="2023-01-28T09:54:19.736" v="1790" actId="478"/>
          <ac:spMkLst>
            <pc:docMk/>
            <pc:sldMk cId="3845479880" sldId="268"/>
            <ac:spMk id="20" creationId="{5C0A5026-E6D3-3457-A02B-CA25F49CD041}"/>
          </ac:spMkLst>
        </pc:spChg>
        <pc:spChg chg="add del mod">
          <ac:chgData name="Chrysostomi Maria Kyrillou" userId="da8b41f9f4397b03" providerId="LiveId" clId="{6B546C77-EE0C-F044-90D8-5C5FF61B0922}" dt="2023-01-28T09:54:19.736" v="1790" actId="478"/>
          <ac:spMkLst>
            <pc:docMk/>
            <pc:sldMk cId="3845479880" sldId="268"/>
            <ac:spMk id="21" creationId="{12CE1555-FBC1-802F-4767-DD92858E726E}"/>
          </ac:spMkLst>
        </pc:spChg>
        <pc:spChg chg="add mod">
          <ac:chgData name="Chrysostomi Maria Kyrillou" userId="da8b41f9f4397b03" providerId="LiveId" clId="{6B546C77-EE0C-F044-90D8-5C5FF61B0922}" dt="2023-01-28T09:56:15.776" v="1804" actId="255"/>
          <ac:spMkLst>
            <pc:docMk/>
            <pc:sldMk cId="3845479880" sldId="268"/>
            <ac:spMk id="23" creationId="{582D6024-4D2A-D48D-C73F-CD37D1878210}"/>
          </ac:spMkLst>
        </pc:spChg>
        <pc:spChg chg="add mod">
          <ac:chgData name="Chrysostomi Maria Kyrillou" userId="da8b41f9f4397b03" providerId="LiveId" clId="{6B546C77-EE0C-F044-90D8-5C5FF61B0922}" dt="2023-01-28T09:57:29.544" v="1819" actId="1038"/>
          <ac:spMkLst>
            <pc:docMk/>
            <pc:sldMk cId="3845479880" sldId="268"/>
            <ac:spMk id="24" creationId="{B0EE3793-E9F7-E12B-30A0-E6C8E8877AFA}"/>
          </ac:spMkLst>
        </pc:spChg>
        <pc:spChg chg="add mod">
          <ac:chgData name="Chrysostomi Maria Kyrillou" userId="da8b41f9f4397b03" providerId="LiveId" clId="{6B546C77-EE0C-F044-90D8-5C5FF61B0922}" dt="2023-01-30T15:13:45.501" v="7417" actId="14100"/>
          <ac:spMkLst>
            <pc:docMk/>
            <pc:sldMk cId="3845479880" sldId="268"/>
            <ac:spMk id="25" creationId="{852A8548-B546-3839-8E59-241ABE425690}"/>
          </ac:spMkLst>
        </pc:spChg>
        <pc:spChg chg="add mod">
          <ac:chgData name="Chrysostomi Maria Kyrillou" userId="da8b41f9f4397b03" providerId="LiveId" clId="{6B546C77-EE0C-F044-90D8-5C5FF61B0922}" dt="2023-01-30T15:13:46.266" v="7418" actId="1076"/>
          <ac:spMkLst>
            <pc:docMk/>
            <pc:sldMk cId="3845479880" sldId="268"/>
            <ac:spMk id="26" creationId="{BC47A12A-0A48-0A90-D723-93A6BE948F67}"/>
          </ac:spMkLst>
        </pc:spChg>
        <pc:spChg chg="add mod">
          <ac:chgData name="Chrysostomi Maria Kyrillou" userId="da8b41f9f4397b03" providerId="LiveId" clId="{6B546C77-EE0C-F044-90D8-5C5FF61B0922}" dt="2023-01-28T16:56:54.021" v="2474"/>
          <ac:spMkLst>
            <pc:docMk/>
            <pc:sldMk cId="3845479880" sldId="268"/>
            <ac:spMk id="29" creationId="{3DC343F1-2C0D-DC48-9D1A-E41976916F79}"/>
          </ac:spMkLst>
        </pc:spChg>
        <pc:picChg chg="add del mod">
          <ac:chgData name="Chrysostomi Maria Kyrillou" userId="da8b41f9f4397b03" providerId="LiveId" clId="{6B546C77-EE0C-F044-90D8-5C5FF61B0922}" dt="2023-01-28T09:49:21.803" v="1654" actId="478"/>
          <ac:picMkLst>
            <pc:docMk/>
            <pc:sldMk cId="3845479880" sldId="268"/>
            <ac:picMk id="7" creationId="{3F4E78D3-18A8-8B82-7044-5EB89F6C160E}"/>
          </ac:picMkLst>
        </pc:picChg>
        <pc:picChg chg="add del mod">
          <ac:chgData name="Chrysostomi Maria Kyrillou" userId="da8b41f9f4397b03" providerId="LiveId" clId="{6B546C77-EE0C-F044-90D8-5C5FF61B0922}" dt="2023-01-28T09:49:26.565" v="1656"/>
          <ac:picMkLst>
            <pc:docMk/>
            <pc:sldMk cId="3845479880" sldId="268"/>
            <ac:picMk id="12" creationId="{AC08BD29-72DC-CF16-BBFD-50CF7BF84060}"/>
          </ac:picMkLst>
        </pc:picChg>
        <pc:picChg chg="add del mod">
          <ac:chgData name="Chrysostomi Maria Kyrillou" userId="da8b41f9f4397b03" providerId="LiveId" clId="{6B546C77-EE0C-F044-90D8-5C5FF61B0922}" dt="2023-01-28T09:54:19.736" v="1790" actId="478"/>
          <ac:picMkLst>
            <pc:docMk/>
            <pc:sldMk cId="3845479880" sldId="268"/>
            <ac:picMk id="17" creationId="{AD0FEE09-3D42-FE67-7ADB-403CB92FF0E7}"/>
          </ac:picMkLst>
        </pc:picChg>
        <pc:picChg chg="add mod">
          <ac:chgData name="Chrysostomi Maria Kyrillou" userId="da8b41f9f4397b03" providerId="LiveId" clId="{6B546C77-EE0C-F044-90D8-5C5FF61B0922}" dt="2023-01-28T09:59:34.284" v="1852" actId="1076"/>
          <ac:picMkLst>
            <pc:docMk/>
            <pc:sldMk cId="3845479880" sldId="268"/>
            <ac:picMk id="22" creationId="{980ACB0B-6D23-5FA7-AED4-A359B0D6F95F}"/>
          </ac:picMkLst>
        </pc:picChg>
        <pc:picChg chg="add del mod">
          <ac:chgData name="Chrysostomi Maria Kyrillou" userId="da8b41f9f4397b03" providerId="LiveId" clId="{6B546C77-EE0C-F044-90D8-5C5FF61B0922}" dt="2023-01-28T09:59:55.216" v="1854" actId="478"/>
          <ac:picMkLst>
            <pc:docMk/>
            <pc:sldMk cId="3845479880" sldId="268"/>
            <ac:picMk id="27" creationId="{2D3AF817-29EF-0074-A555-0AD483D8A021}"/>
          </ac:picMkLst>
        </pc:picChg>
        <pc:picChg chg="add del mod">
          <ac:chgData name="Chrysostomi Maria Kyrillou" userId="da8b41f9f4397b03" providerId="LiveId" clId="{6B546C77-EE0C-F044-90D8-5C5FF61B0922}" dt="2023-01-28T09:59:12.109" v="1849" actId="478"/>
          <ac:picMkLst>
            <pc:docMk/>
            <pc:sldMk cId="3845479880" sldId="268"/>
            <ac:picMk id="28" creationId="{BC052E1B-6B5A-555F-0A1E-727A0969EE7C}"/>
          </ac:picMkLst>
        </pc:picChg>
      </pc:sldChg>
      <pc:sldChg chg="addSp delSp modSp new add del mod modNotesTx">
        <pc:chgData name="Chrysostomi Maria Kyrillou" userId="da8b41f9f4397b03" providerId="LiveId" clId="{6B546C77-EE0C-F044-90D8-5C5FF61B0922}" dt="2023-01-29T17:01:38.473" v="4216" actId="113"/>
        <pc:sldMkLst>
          <pc:docMk/>
          <pc:sldMk cId="518103313" sldId="269"/>
        </pc:sldMkLst>
        <pc:spChg chg="del">
          <ac:chgData name="Chrysostomi Maria Kyrillou" userId="da8b41f9f4397b03" providerId="LiveId" clId="{6B546C77-EE0C-F044-90D8-5C5FF61B0922}" dt="2023-01-28T10:00:34.469" v="1861" actId="478"/>
          <ac:spMkLst>
            <pc:docMk/>
            <pc:sldMk cId="518103313" sldId="269"/>
            <ac:spMk id="2" creationId="{1387F3B0-8429-07AD-9C26-69520D37227E}"/>
          </ac:spMkLst>
        </pc:spChg>
        <pc:spChg chg="del">
          <ac:chgData name="Chrysostomi Maria Kyrillou" userId="da8b41f9f4397b03" providerId="LiveId" clId="{6B546C77-EE0C-F044-90D8-5C5FF61B0922}" dt="2023-01-28T10:00:34.469" v="1861" actId="478"/>
          <ac:spMkLst>
            <pc:docMk/>
            <pc:sldMk cId="518103313" sldId="269"/>
            <ac:spMk id="3" creationId="{05E1E2C7-914D-EC29-71EC-7DE80081B7CF}"/>
          </ac:spMkLst>
        </pc:spChg>
        <pc:spChg chg="del">
          <ac:chgData name="Chrysostomi Maria Kyrillou" userId="da8b41f9f4397b03" providerId="LiveId" clId="{6B546C77-EE0C-F044-90D8-5C5FF61B0922}" dt="2023-01-28T10:00:34.469" v="1861" actId="478"/>
          <ac:spMkLst>
            <pc:docMk/>
            <pc:sldMk cId="518103313" sldId="269"/>
            <ac:spMk id="4" creationId="{D973E70F-4CA6-8799-68E9-6B7A9460E0F0}"/>
          </ac:spMkLst>
        </pc:spChg>
        <pc:spChg chg="del">
          <ac:chgData name="Chrysostomi Maria Kyrillou" userId="da8b41f9f4397b03" providerId="LiveId" clId="{6B546C77-EE0C-F044-90D8-5C5FF61B0922}" dt="2023-01-28T10:00:34.469" v="1861" actId="478"/>
          <ac:spMkLst>
            <pc:docMk/>
            <pc:sldMk cId="518103313" sldId="269"/>
            <ac:spMk id="5" creationId="{38DBEE96-5678-84E0-41A2-D3F734DBBEB8}"/>
          </ac:spMkLst>
        </pc:spChg>
        <pc:spChg chg="add mod">
          <ac:chgData name="Chrysostomi Maria Kyrillou" userId="da8b41f9f4397b03" providerId="LiveId" clId="{6B546C77-EE0C-F044-90D8-5C5FF61B0922}" dt="2023-01-28T16:56:54.021" v="2474"/>
          <ac:spMkLst>
            <pc:docMk/>
            <pc:sldMk cId="518103313" sldId="269"/>
            <ac:spMk id="7" creationId="{8979CECC-9911-6B56-5839-6714F82E1D79}"/>
          </ac:spMkLst>
        </pc:spChg>
        <pc:graphicFrameChg chg="add mod modGraphic">
          <ac:chgData name="Chrysostomi Maria Kyrillou" userId="da8b41f9f4397b03" providerId="LiveId" clId="{6B546C77-EE0C-F044-90D8-5C5FF61B0922}" dt="2023-01-28T10:03:05.888" v="1876" actId="1076"/>
          <ac:graphicFrameMkLst>
            <pc:docMk/>
            <pc:sldMk cId="518103313" sldId="269"/>
            <ac:graphicFrameMk id="6" creationId="{577A876F-0AE4-0F42-EAC1-C137299A679F}"/>
          </ac:graphicFrameMkLst>
        </pc:graphicFrameChg>
      </pc:sldChg>
      <pc:sldChg chg="addSp delSp modSp new add del mod modAnim modNotesTx">
        <pc:chgData name="Chrysostomi Maria Kyrillou" userId="da8b41f9f4397b03" providerId="LiveId" clId="{6B546C77-EE0C-F044-90D8-5C5FF61B0922}" dt="2023-01-29T17:05:44.492" v="4333" actId="20577"/>
        <pc:sldMkLst>
          <pc:docMk/>
          <pc:sldMk cId="2296389547" sldId="270"/>
        </pc:sldMkLst>
        <pc:spChg chg="del">
          <ac:chgData name="Chrysostomi Maria Kyrillou" userId="da8b41f9f4397b03" providerId="LiveId" clId="{6B546C77-EE0C-F044-90D8-5C5FF61B0922}" dt="2023-01-28T10:03:23.062" v="1878" actId="478"/>
          <ac:spMkLst>
            <pc:docMk/>
            <pc:sldMk cId="2296389547" sldId="270"/>
            <ac:spMk id="2" creationId="{9B4C04C6-6C66-17E2-0743-60EC0E62FF68}"/>
          </ac:spMkLst>
        </pc:spChg>
        <pc:spChg chg="del">
          <ac:chgData name="Chrysostomi Maria Kyrillou" userId="da8b41f9f4397b03" providerId="LiveId" clId="{6B546C77-EE0C-F044-90D8-5C5FF61B0922}" dt="2023-01-28T10:03:23.062" v="1878" actId="478"/>
          <ac:spMkLst>
            <pc:docMk/>
            <pc:sldMk cId="2296389547" sldId="270"/>
            <ac:spMk id="3" creationId="{69D877C6-3A4E-6C51-505F-88F29FA326C3}"/>
          </ac:spMkLst>
        </pc:spChg>
        <pc:spChg chg="del">
          <ac:chgData name="Chrysostomi Maria Kyrillou" userId="da8b41f9f4397b03" providerId="LiveId" clId="{6B546C77-EE0C-F044-90D8-5C5FF61B0922}" dt="2023-01-28T10:03:23.062" v="1878" actId="478"/>
          <ac:spMkLst>
            <pc:docMk/>
            <pc:sldMk cId="2296389547" sldId="270"/>
            <ac:spMk id="4" creationId="{FE134FDB-5C12-229B-E2C3-79F9D2516F30}"/>
          </ac:spMkLst>
        </pc:spChg>
        <pc:spChg chg="del">
          <ac:chgData name="Chrysostomi Maria Kyrillou" userId="da8b41f9f4397b03" providerId="LiveId" clId="{6B546C77-EE0C-F044-90D8-5C5FF61B0922}" dt="2023-01-28T10:03:23.062" v="1878" actId="478"/>
          <ac:spMkLst>
            <pc:docMk/>
            <pc:sldMk cId="2296389547" sldId="270"/>
            <ac:spMk id="5" creationId="{9077ABB9-3682-60F7-28C8-265B87BFCBBE}"/>
          </ac:spMkLst>
        </pc:spChg>
        <pc:spChg chg="add mod">
          <ac:chgData name="Chrysostomi Maria Kyrillou" userId="da8b41f9f4397b03" providerId="LiveId" clId="{6B546C77-EE0C-F044-90D8-5C5FF61B0922}" dt="2023-01-28T10:03:46.525" v="1913" actId="20577"/>
          <ac:spMkLst>
            <pc:docMk/>
            <pc:sldMk cId="2296389547" sldId="270"/>
            <ac:spMk id="6" creationId="{B5421541-74BE-13A1-738F-01705DAE3087}"/>
          </ac:spMkLst>
        </pc:spChg>
        <pc:spChg chg="add mod">
          <ac:chgData name="Chrysostomi Maria Kyrillou" userId="da8b41f9f4397b03" providerId="LiveId" clId="{6B546C77-EE0C-F044-90D8-5C5FF61B0922}" dt="2023-01-28T10:04:01.864" v="1914"/>
          <ac:spMkLst>
            <pc:docMk/>
            <pc:sldMk cId="2296389547" sldId="270"/>
            <ac:spMk id="8" creationId="{B38CAD44-051C-DC08-7EC1-82B2AA3A8C63}"/>
          </ac:spMkLst>
        </pc:spChg>
        <pc:spChg chg="add mod">
          <ac:chgData name="Chrysostomi Maria Kyrillou" userId="da8b41f9f4397b03" providerId="LiveId" clId="{6B546C77-EE0C-F044-90D8-5C5FF61B0922}" dt="2023-01-28T10:04:45.892" v="1918" actId="1076"/>
          <ac:spMkLst>
            <pc:docMk/>
            <pc:sldMk cId="2296389547" sldId="270"/>
            <ac:spMk id="9" creationId="{4B3862AE-04C7-4516-4F58-0F20348DCA66}"/>
          </ac:spMkLst>
        </pc:spChg>
        <pc:spChg chg="add mod">
          <ac:chgData name="Chrysostomi Maria Kyrillou" userId="da8b41f9f4397b03" providerId="LiveId" clId="{6B546C77-EE0C-F044-90D8-5C5FF61B0922}" dt="2023-01-28T10:04:01.864" v="1914"/>
          <ac:spMkLst>
            <pc:docMk/>
            <pc:sldMk cId="2296389547" sldId="270"/>
            <ac:spMk id="10" creationId="{F3FF231B-C23D-A07D-5CEF-C2C7C462764F}"/>
          </ac:spMkLst>
        </pc:spChg>
        <pc:spChg chg="add mod">
          <ac:chgData name="Chrysostomi Maria Kyrillou" userId="da8b41f9f4397b03" providerId="LiveId" clId="{6B546C77-EE0C-F044-90D8-5C5FF61B0922}" dt="2023-01-28T10:04:37.773" v="1917" actId="1076"/>
          <ac:spMkLst>
            <pc:docMk/>
            <pc:sldMk cId="2296389547" sldId="270"/>
            <ac:spMk id="11" creationId="{7A7DEA63-2B6C-160D-C380-3B3D9295BEB7}"/>
          </ac:spMkLst>
        </pc:spChg>
        <pc:spChg chg="add mod">
          <ac:chgData name="Chrysostomi Maria Kyrillou" userId="da8b41f9f4397b03" providerId="LiveId" clId="{6B546C77-EE0C-F044-90D8-5C5FF61B0922}" dt="2023-01-28T10:05:44.511" v="1925" actId="14100"/>
          <ac:spMkLst>
            <pc:docMk/>
            <pc:sldMk cId="2296389547" sldId="270"/>
            <ac:spMk id="12" creationId="{AA90D8AB-9E71-7389-B466-12529714A54B}"/>
          </ac:spMkLst>
        </pc:spChg>
        <pc:spChg chg="add mod">
          <ac:chgData name="Chrysostomi Maria Kyrillou" userId="da8b41f9f4397b03" providerId="LiveId" clId="{6B546C77-EE0C-F044-90D8-5C5FF61B0922}" dt="2023-01-28T10:04:01.864" v="1914"/>
          <ac:spMkLst>
            <pc:docMk/>
            <pc:sldMk cId="2296389547" sldId="270"/>
            <ac:spMk id="13" creationId="{370D4049-18B1-C408-9140-8A22B351542D}"/>
          </ac:spMkLst>
        </pc:spChg>
        <pc:spChg chg="add mod">
          <ac:chgData name="Chrysostomi Maria Kyrillou" userId="da8b41f9f4397b03" providerId="LiveId" clId="{6B546C77-EE0C-F044-90D8-5C5FF61B0922}" dt="2023-01-28T10:05:20.715" v="1922" actId="14100"/>
          <ac:spMkLst>
            <pc:docMk/>
            <pc:sldMk cId="2296389547" sldId="270"/>
            <ac:spMk id="19" creationId="{D7E8CA32-2EF3-013E-92E2-667F23313818}"/>
          </ac:spMkLst>
        </pc:spChg>
        <pc:spChg chg="add mod">
          <ac:chgData name="Chrysostomi Maria Kyrillou" userId="da8b41f9f4397b03" providerId="LiveId" clId="{6B546C77-EE0C-F044-90D8-5C5FF61B0922}" dt="2023-01-28T10:06:19.232" v="1927" actId="1076"/>
          <ac:spMkLst>
            <pc:docMk/>
            <pc:sldMk cId="2296389547" sldId="270"/>
            <ac:spMk id="20" creationId="{8BAC5C0D-4902-B8DD-ACFE-DF4243765CDD}"/>
          </ac:spMkLst>
        </pc:spChg>
        <pc:spChg chg="mod">
          <ac:chgData name="Chrysostomi Maria Kyrillou" userId="da8b41f9f4397b03" providerId="LiveId" clId="{6B546C77-EE0C-F044-90D8-5C5FF61B0922}" dt="2023-01-28T10:04:01.864" v="1914"/>
          <ac:spMkLst>
            <pc:docMk/>
            <pc:sldMk cId="2296389547" sldId="270"/>
            <ac:spMk id="25" creationId="{57EF60A6-514F-7729-DA54-2E02BAEF66C8}"/>
          </ac:spMkLst>
        </pc:spChg>
        <pc:spChg chg="mod">
          <ac:chgData name="Chrysostomi Maria Kyrillou" userId="da8b41f9f4397b03" providerId="LiveId" clId="{6B546C77-EE0C-F044-90D8-5C5FF61B0922}" dt="2023-01-28T10:04:01.864" v="1914"/>
          <ac:spMkLst>
            <pc:docMk/>
            <pc:sldMk cId="2296389547" sldId="270"/>
            <ac:spMk id="26" creationId="{4A75116B-6A18-B619-2173-0A58FC8FC26D}"/>
          </ac:spMkLst>
        </pc:spChg>
        <pc:spChg chg="mod">
          <ac:chgData name="Chrysostomi Maria Kyrillou" userId="da8b41f9f4397b03" providerId="LiveId" clId="{6B546C77-EE0C-F044-90D8-5C5FF61B0922}" dt="2023-01-28T10:04:01.864" v="1914"/>
          <ac:spMkLst>
            <pc:docMk/>
            <pc:sldMk cId="2296389547" sldId="270"/>
            <ac:spMk id="28" creationId="{6497C1F1-F99D-E5D2-432A-7B7EFFBF75F3}"/>
          </ac:spMkLst>
        </pc:spChg>
        <pc:spChg chg="mod">
          <ac:chgData name="Chrysostomi Maria Kyrillou" userId="da8b41f9f4397b03" providerId="LiveId" clId="{6B546C77-EE0C-F044-90D8-5C5FF61B0922}" dt="2023-01-28T10:04:01.864" v="1914"/>
          <ac:spMkLst>
            <pc:docMk/>
            <pc:sldMk cId="2296389547" sldId="270"/>
            <ac:spMk id="29" creationId="{BBD9430E-88DF-7EF6-CAD2-4C22EAE4F07C}"/>
          </ac:spMkLst>
        </pc:spChg>
        <pc:spChg chg="add mod">
          <ac:chgData name="Chrysostomi Maria Kyrillou" userId="da8b41f9f4397b03" providerId="LiveId" clId="{6B546C77-EE0C-F044-90D8-5C5FF61B0922}" dt="2023-01-28T16:56:54.021" v="2474"/>
          <ac:spMkLst>
            <pc:docMk/>
            <pc:sldMk cId="2296389547" sldId="270"/>
            <ac:spMk id="30" creationId="{17A63D33-4C18-7F02-0CF7-AE191935B19A}"/>
          </ac:spMkLst>
        </pc:spChg>
        <pc:grpChg chg="add mod">
          <ac:chgData name="Chrysostomi Maria Kyrillou" userId="da8b41f9f4397b03" providerId="LiveId" clId="{6B546C77-EE0C-F044-90D8-5C5FF61B0922}" dt="2023-01-28T10:04:01.864" v="1914"/>
          <ac:grpSpMkLst>
            <pc:docMk/>
            <pc:sldMk cId="2296389547" sldId="270"/>
            <ac:grpSpMk id="24" creationId="{38495A37-F232-5782-949C-84A23A6417BF}"/>
          </ac:grpSpMkLst>
        </pc:grpChg>
        <pc:grpChg chg="add mod">
          <ac:chgData name="Chrysostomi Maria Kyrillou" userId="da8b41f9f4397b03" providerId="LiveId" clId="{6B546C77-EE0C-F044-90D8-5C5FF61B0922}" dt="2023-01-28T10:04:01.864" v="1914"/>
          <ac:grpSpMkLst>
            <pc:docMk/>
            <pc:sldMk cId="2296389547" sldId="270"/>
            <ac:grpSpMk id="27" creationId="{E67C6E2D-ED55-7E0C-6F55-8CDABB4BE654}"/>
          </ac:grpSpMkLst>
        </pc:grpChg>
        <pc:cxnChg chg="add mod">
          <ac:chgData name="Chrysostomi Maria Kyrillou" userId="da8b41f9f4397b03" providerId="LiveId" clId="{6B546C77-EE0C-F044-90D8-5C5FF61B0922}" dt="2023-01-28T10:06:51.393" v="1928" actId="208"/>
          <ac:cxnSpMkLst>
            <pc:docMk/>
            <pc:sldMk cId="2296389547" sldId="270"/>
            <ac:cxnSpMk id="7" creationId="{DE05B22F-E608-B591-5F25-6D57BA444345}"/>
          </ac:cxnSpMkLst>
        </pc:cxnChg>
        <pc:cxnChg chg="add mod">
          <ac:chgData name="Chrysostomi Maria Kyrillou" userId="da8b41f9f4397b03" providerId="LiveId" clId="{6B546C77-EE0C-F044-90D8-5C5FF61B0922}" dt="2023-01-28T10:04:01.864" v="1914"/>
          <ac:cxnSpMkLst>
            <pc:docMk/>
            <pc:sldMk cId="2296389547" sldId="270"/>
            <ac:cxnSpMk id="14" creationId="{2ACD5869-35C9-7367-75C0-71AD896DB1EE}"/>
          </ac:cxnSpMkLst>
        </pc:cxnChg>
        <pc:cxnChg chg="add mod">
          <ac:chgData name="Chrysostomi Maria Kyrillou" userId="da8b41f9f4397b03" providerId="LiveId" clId="{6B546C77-EE0C-F044-90D8-5C5FF61B0922}" dt="2023-01-28T10:04:01.864" v="1914"/>
          <ac:cxnSpMkLst>
            <pc:docMk/>
            <pc:sldMk cId="2296389547" sldId="270"/>
            <ac:cxnSpMk id="15" creationId="{AD8FB767-587C-A370-0B2F-E479E0A1348D}"/>
          </ac:cxnSpMkLst>
        </pc:cxnChg>
        <pc:cxnChg chg="add mod">
          <ac:chgData name="Chrysostomi Maria Kyrillou" userId="da8b41f9f4397b03" providerId="LiveId" clId="{6B546C77-EE0C-F044-90D8-5C5FF61B0922}" dt="2023-01-28T10:04:01.864" v="1914"/>
          <ac:cxnSpMkLst>
            <pc:docMk/>
            <pc:sldMk cId="2296389547" sldId="270"/>
            <ac:cxnSpMk id="16" creationId="{71FCD429-E26C-2582-46DB-EFE1EAF44DEC}"/>
          </ac:cxnSpMkLst>
        </pc:cxnChg>
        <pc:cxnChg chg="add mod">
          <ac:chgData name="Chrysostomi Maria Kyrillou" userId="da8b41f9f4397b03" providerId="LiveId" clId="{6B546C77-EE0C-F044-90D8-5C5FF61B0922}" dt="2023-01-28T10:04:01.864" v="1914"/>
          <ac:cxnSpMkLst>
            <pc:docMk/>
            <pc:sldMk cId="2296389547" sldId="270"/>
            <ac:cxnSpMk id="17" creationId="{2CE126FA-A9FF-9213-1277-F9368833DB33}"/>
          </ac:cxnSpMkLst>
        </pc:cxnChg>
        <pc:cxnChg chg="add mod">
          <ac:chgData name="Chrysostomi Maria Kyrillou" userId="da8b41f9f4397b03" providerId="LiveId" clId="{6B546C77-EE0C-F044-90D8-5C5FF61B0922}" dt="2023-01-28T10:04:01.864" v="1914"/>
          <ac:cxnSpMkLst>
            <pc:docMk/>
            <pc:sldMk cId="2296389547" sldId="270"/>
            <ac:cxnSpMk id="18" creationId="{64F5DD2C-CD85-8063-38C4-D4AC3E3D9D89}"/>
          </ac:cxnSpMkLst>
        </pc:cxnChg>
        <pc:cxnChg chg="add mod">
          <ac:chgData name="Chrysostomi Maria Kyrillou" userId="da8b41f9f4397b03" providerId="LiveId" clId="{6B546C77-EE0C-F044-90D8-5C5FF61B0922}" dt="2023-01-28T10:04:01.864" v="1914"/>
          <ac:cxnSpMkLst>
            <pc:docMk/>
            <pc:sldMk cId="2296389547" sldId="270"/>
            <ac:cxnSpMk id="21" creationId="{925C01CA-5AA0-BFE9-0CD7-7B78C7D9C6E2}"/>
          </ac:cxnSpMkLst>
        </pc:cxnChg>
        <pc:cxnChg chg="add mod">
          <ac:chgData name="Chrysostomi Maria Kyrillou" userId="da8b41f9f4397b03" providerId="LiveId" clId="{6B546C77-EE0C-F044-90D8-5C5FF61B0922}" dt="2023-01-28T10:04:01.864" v="1914"/>
          <ac:cxnSpMkLst>
            <pc:docMk/>
            <pc:sldMk cId="2296389547" sldId="270"/>
            <ac:cxnSpMk id="22" creationId="{3AE0B838-252F-4E4E-3B44-714AC0FF0D0B}"/>
          </ac:cxnSpMkLst>
        </pc:cxnChg>
        <pc:cxnChg chg="add mod">
          <ac:chgData name="Chrysostomi Maria Kyrillou" userId="da8b41f9f4397b03" providerId="LiveId" clId="{6B546C77-EE0C-F044-90D8-5C5FF61B0922}" dt="2023-01-28T10:04:01.864" v="1914"/>
          <ac:cxnSpMkLst>
            <pc:docMk/>
            <pc:sldMk cId="2296389547" sldId="270"/>
            <ac:cxnSpMk id="23" creationId="{2E3DDD57-BBE1-A242-1AA3-F0C1824EB9E1}"/>
          </ac:cxnSpMkLst>
        </pc:cxnChg>
      </pc:sldChg>
      <pc:sldChg chg="addSp delSp modSp new add del mod modAnim modNotesTx">
        <pc:chgData name="Chrysostomi Maria Kyrillou" userId="da8b41f9f4397b03" providerId="LiveId" clId="{6B546C77-EE0C-F044-90D8-5C5FF61B0922}" dt="2023-01-30T10:58:05.026" v="7343" actId="20577"/>
        <pc:sldMkLst>
          <pc:docMk/>
          <pc:sldMk cId="2117735832" sldId="271"/>
        </pc:sldMkLst>
        <pc:spChg chg="del">
          <ac:chgData name="Chrysostomi Maria Kyrillou" userId="da8b41f9f4397b03" providerId="LiveId" clId="{6B546C77-EE0C-F044-90D8-5C5FF61B0922}" dt="2023-01-28T11:08:42.143" v="2026" actId="478"/>
          <ac:spMkLst>
            <pc:docMk/>
            <pc:sldMk cId="2117735832" sldId="271"/>
            <ac:spMk id="2" creationId="{A8C09C1E-736F-4444-3B15-034B23906566}"/>
          </ac:spMkLst>
        </pc:spChg>
        <pc:spChg chg="del">
          <ac:chgData name="Chrysostomi Maria Kyrillou" userId="da8b41f9f4397b03" providerId="LiveId" clId="{6B546C77-EE0C-F044-90D8-5C5FF61B0922}" dt="2023-01-28T11:08:42.143" v="2026" actId="478"/>
          <ac:spMkLst>
            <pc:docMk/>
            <pc:sldMk cId="2117735832" sldId="271"/>
            <ac:spMk id="3" creationId="{603B1305-6A54-77D5-DDD5-8F67F67BF7B0}"/>
          </ac:spMkLst>
        </pc:spChg>
        <pc:spChg chg="del">
          <ac:chgData name="Chrysostomi Maria Kyrillou" userId="da8b41f9f4397b03" providerId="LiveId" clId="{6B546C77-EE0C-F044-90D8-5C5FF61B0922}" dt="2023-01-28T11:08:42.143" v="2026" actId="478"/>
          <ac:spMkLst>
            <pc:docMk/>
            <pc:sldMk cId="2117735832" sldId="271"/>
            <ac:spMk id="4" creationId="{20D2968F-ADA4-CB74-D173-1E54533D1F9F}"/>
          </ac:spMkLst>
        </pc:spChg>
        <pc:spChg chg="del">
          <ac:chgData name="Chrysostomi Maria Kyrillou" userId="da8b41f9f4397b03" providerId="LiveId" clId="{6B546C77-EE0C-F044-90D8-5C5FF61B0922}" dt="2023-01-28T11:08:42.143" v="2026" actId="478"/>
          <ac:spMkLst>
            <pc:docMk/>
            <pc:sldMk cId="2117735832" sldId="271"/>
            <ac:spMk id="5" creationId="{9111BFD9-4B61-5EF4-495A-971009B1AEA7}"/>
          </ac:spMkLst>
        </pc:spChg>
        <pc:spChg chg="add mod">
          <ac:chgData name="Chrysostomi Maria Kyrillou" userId="da8b41f9f4397b03" providerId="LiveId" clId="{6B546C77-EE0C-F044-90D8-5C5FF61B0922}" dt="2023-01-28T11:09:05.533" v="2032" actId="27636"/>
          <ac:spMkLst>
            <pc:docMk/>
            <pc:sldMk cId="2117735832" sldId="271"/>
            <ac:spMk id="6" creationId="{6DC03C80-6E17-F1B0-B56D-4241CF370D8A}"/>
          </ac:spMkLst>
        </pc:spChg>
        <pc:spChg chg="add del mod">
          <ac:chgData name="Chrysostomi Maria Kyrillou" userId="da8b41f9f4397b03" providerId="LiveId" clId="{6B546C77-EE0C-F044-90D8-5C5FF61B0922}" dt="2023-01-28T11:10:05.982" v="2045"/>
          <ac:spMkLst>
            <pc:docMk/>
            <pc:sldMk cId="2117735832" sldId="271"/>
            <ac:spMk id="7" creationId="{06021716-49B0-5D27-6CB1-72EDEF55B808}"/>
          </ac:spMkLst>
        </pc:spChg>
        <pc:spChg chg="mod">
          <ac:chgData name="Chrysostomi Maria Kyrillou" userId="da8b41f9f4397b03" providerId="LiveId" clId="{6B546C77-EE0C-F044-90D8-5C5FF61B0922}" dt="2023-01-28T11:09:37.404" v="2033"/>
          <ac:spMkLst>
            <pc:docMk/>
            <pc:sldMk cId="2117735832" sldId="271"/>
            <ac:spMk id="9" creationId="{23D7F499-38EA-ABDE-AB80-3BB3B5620641}"/>
          </ac:spMkLst>
        </pc:spChg>
        <pc:spChg chg="mod">
          <ac:chgData name="Chrysostomi Maria Kyrillou" userId="da8b41f9f4397b03" providerId="LiveId" clId="{6B546C77-EE0C-F044-90D8-5C5FF61B0922}" dt="2023-01-28T11:09:37.404" v="2033"/>
          <ac:spMkLst>
            <pc:docMk/>
            <pc:sldMk cId="2117735832" sldId="271"/>
            <ac:spMk id="12" creationId="{4A4ABF9F-CC1C-156F-6DD8-42E077E332A8}"/>
          </ac:spMkLst>
        </pc:spChg>
        <pc:spChg chg="mod">
          <ac:chgData name="Chrysostomi Maria Kyrillou" userId="da8b41f9f4397b03" providerId="LiveId" clId="{6B546C77-EE0C-F044-90D8-5C5FF61B0922}" dt="2023-01-28T11:10:02.467" v="2040" actId="207"/>
          <ac:spMkLst>
            <pc:docMk/>
            <pc:sldMk cId="2117735832" sldId="271"/>
            <ac:spMk id="13" creationId="{7BB7786F-C2A6-3E67-3576-A5398D76C6CA}"/>
          </ac:spMkLst>
        </pc:spChg>
        <pc:spChg chg="mod">
          <ac:chgData name="Chrysostomi Maria Kyrillou" userId="da8b41f9f4397b03" providerId="LiveId" clId="{6B546C77-EE0C-F044-90D8-5C5FF61B0922}" dt="2023-01-28T11:10:04.192" v="2043" actId="113"/>
          <ac:spMkLst>
            <pc:docMk/>
            <pc:sldMk cId="2117735832" sldId="271"/>
            <ac:spMk id="14" creationId="{BCAE99EE-A783-3DA5-F916-BEEF2F1EC778}"/>
          </ac:spMkLst>
        </pc:spChg>
        <pc:spChg chg="mod">
          <ac:chgData name="Chrysostomi Maria Kyrillou" userId="da8b41f9f4397b03" providerId="LiveId" clId="{6B546C77-EE0C-F044-90D8-5C5FF61B0922}" dt="2023-01-28T11:09:37.404" v="2033"/>
          <ac:spMkLst>
            <pc:docMk/>
            <pc:sldMk cId="2117735832" sldId="271"/>
            <ac:spMk id="15" creationId="{5401BFCE-97AC-0852-5764-C6D9D873E447}"/>
          </ac:spMkLst>
        </pc:spChg>
        <pc:spChg chg="mod">
          <ac:chgData name="Chrysostomi Maria Kyrillou" userId="da8b41f9f4397b03" providerId="LiveId" clId="{6B546C77-EE0C-F044-90D8-5C5FF61B0922}" dt="2023-01-28T11:09:37.404" v="2033"/>
          <ac:spMkLst>
            <pc:docMk/>
            <pc:sldMk cId="2117735832" sldId="271"/>
            <ac:spMk id="16" creationId="{AD21227F-55CC-DF59-AF4A-2F32D9BF1B0A}"/>
          </ac:spMkLst>
        </pc:spChg>
        <pc:spChg chg="mod">
          <ac:chgData name="Chrysostomi Maria Kyrillou" userId="da8b41f9f4397b03" providerId="LiveId" clId="{6B546C77-EE0C-F044-90D8-5C5FF61B0922}" dt="2023-01-28T11:09:37.404" v="2033"/>
          <ac:spMkLst>
            <pc:docMk/>
            <pc:sldMk cId="2117735832" sldId="271"/>
            <ac:spMk id="17" creationId="{6DD512B6-4509-9767-33AB-760225A7202C}"/>
          </ac:spMkLst>
        </pc:spChg>
        <pc:spChg chg="mod">
          <ac:chgData name="Chrysostomi Maria Kyrillou" userId="da8b41f9f4397b03" providerId="LiveId" clId="{6B546C77-EE0C-F044-90D8-5C5FF61B0922}" dt="2023-01-28T11:09:37.404" v="2033"/>
          <ac:spMkLst>
            <pc:docMk/>
            <pc:sldMk cId="2117735832" sldId="271"/>
            <ac:spMk id="18" creationId="{A594C488-3286-C255-F4C9-357B7853B7D9}"/>
          </ac:spMkLst>
        </pc:spChg>
        <pc:spChg chg="mod">
          <ac:chgData name="Chrysostomi Maria Kyrillou" userId="da8b41f9f4397b03" providerId="LiveId" clId="{6B546C77-EE0C-F044-90D8-5C5FF61B0922}" dt="2023-01-28T11:09:37.404" v="2033"/>
          <ac:spMkLst>
            <pc:docMk/>
            <pc:sldMk cId="2117735832" sldId="271"/>
            <ac:spMk id="19" creationId="{3299C541-D235-304E-6FD9-8841D1FD8BAC}"/>
          </ac:spMkLst>
        </pc:spChg>
        <pc:spChg chg="mod">
          <ac:chgData name="Chrysostomi Maria Kyrillou" userId="da8b41f9f4397b03" providerId="LiveId" clId="{6B546C77-EE0C-F044-90D8-5C5FF61B0922}" dt="2023-01-28T11:09:37.404" v="2033"/>
          <ac:spMkLst>
            <pc:docMk/>
            <pc:sldMk cId="2117735832" sldId="271"/>
            <ac:spMk id="20" creationId="{9C93786E-BF38-329B-B20C-71B6AE5F4C38}"/>
          </ac:spMkLst>
        </pc:spChg>
        <pc:spChg chg="add del mod">
          <ac:chgData name="Chrysostomi Maria Kyrillou" userId="da8b41f9f4397b03" providerId="LiveId" clId="{6B546C77-EE0C-F044-90D8-5C5FF61B0922}" dt="2023-01-28T11:10:05.982" v="2045"/>
          <ac:spMkLst>
            <pc:docMk/>
            <pc:sldMk cId="2117735832" sldId="271"/>
            <ac:spMk id="21" creationId="{080435EC-9F38-1D48-6E16-B4C5D9E2B2C5}"/>
          </ac:spMkLst>
        </pc:spChg>
        <pc:spChg chg="add del mod">
          <ac:chgData name="Chrysostomi Maria Kyrillou" userId="da8b41f9f4397b03" providerId="LiveId" clId="{6B546C77-EE0C-F044-90D8-5C5FF61B0922}" dt="2023-01-28T11:10:09.949" v="2047"/>
          <ac:spMkLst>
            <pc:docMk/>
            <pc:sldMk cId="2117735832" sldId="271"/>
            <ac:spMk id="22" creationId="{8CB874ED-B204-513A-4ABE-F77E97BF9CB9}"/>
          </ac:spMkLst>
        </pc:spChg>
        <pc:spChg chg="mod">
          <ac:chgData name="Chrysostomi Maria Kyrillou" userId="da8b41f9f4397b03" providerId="LiveId" clId="{6B546C77-EE0C-F044-90D8-5C5FF61B0922}" dt="2023-01-28T11:10:06.891" v="2046"/>
          <ac:spMkLst>
            <pc:docMk/>
            <pc:sldMk cId="2117735832" sldId="271"/>
            <ac:spMk id="24" creationId="{8A7CDB40-424C-F865-3598-80AB61E13727}"/>
          </ac:spMkLst>
        </pc:spChg>
        <pc:spChg chg="mod">
          <ac:chgData name="Chrysostomi Maria Kyrillou" userId="da8b41f9f4397b03" providerId="LiveId" clId="{6B546C77-EE0C-F044-90D8-5C5FF61B0922}" dt="2023-01-28T11:10:06.891" v="2046"/>
          <ac:spMkLst>
            <pc:docMk/>
            <pc:sldMk cId="2117735832" sldId="271"/>
            <ac:spMk id="27" creationId="{5648289E-5AC3-200D-47AA-15243778669C}"/>
          </ac:spMkLst>
        </pc:spChg>
        <pc:spChg chg="mod">
          <ac:chgData name="Chrysostomi Maria Kyrillou" userId="da8b41f9f4397b03" providerId="LiveId" clId="{6B546C77-EE0C-F044-90D8-5C5FF61B0922}" dt="2023-01-28T11:10:06.891" v="2046"/>
          <ac:spMkLst>
            <pc:docMk/>
            <pc:sldMk cId="2117735832" sldId="271"/>
            <ac:spMk id="28" creationId="{223A7FAA-9C26-F8C9-30A7-08763D40DE45}"/>
          </ac:spMkLst>
        </pc:spChg>
        <pc:spChg chg="mod">
          <ac:chgData name="Chrysostomi Maria Kyrillou" userId="da8b41f9f4397b03" providerId="LiveId" clId="{6B546C77-EE0C-F044-90D8-5C5FF61B0922}" dt="2023-01-28T11:10:06.891" v="2046"/>
          <ac:spMkLst>
            <pc:docMk/>
            <pc:sldMk cId="2117735832" sldId="271"/>
            <ac:spMk id="29" creationId="{059E0289-ABF5-4B95-E0CE-754ACA866EA5}"/>
          </ac:spMkLst>
        </pc:spChg>
        <pc:spChg chg="mod">
          <ac:chgData name="Chrysostomi Maria Kyrillou" userId="da8b41f9f4397b03" providerId="LiveId" clId="{6B546C77-EE0C-F044-90D8-5C5FF61B0922}" dt="2023-01-28T11:10:06.891" v="2046"/>
          <ac:spMkLst>
            <pc:docMk/>
            <pc:sldMk cId="2117735832" sldId="271"/>
            <ac:spMk id="30" creationId="{55322F40-E8B3-E448-9817-2459F25B0D17}"/>
          </ac:spMkLst>
        </pc:spChg>
        <pc:spChg chg="mod">
          <ac:chgData name="Chrysostomi Maria Kyrillou" userId="da8b41f9f4397b03" providerId="LiveId" clId="{6B546C77-EE0C-F044-90D8-5C5FF61B0922}" dt="2023-01-28T11:10:06.891" v="2046"/>
          <ac:spMkLst>
            <pc:docMk/>
            <pc:sldMk cId="2117735832" sldId="271"/>
            <ac:spMk id="31" creationId="{1A533567-5492-45D6-4121-3542C467CBC0}"/>
          </ac:spMkLst>
        </pc:spChg>
        <pc:spChg chg="mod">
          <ac:chgData name="Chrysostomi Maria Kyrillou" userId="da8b41f9f4397b03" providerId="LiveId" clId="{6B546C77-EE0C-F044-90D8-5C5FF61B0922}" dt="2023-01-28T11:10:06.891" v="2046"/>
          <ac:spMkLst>
            <pc:docMk/>
            <pc:sldMk cId="2117735832" sldId="271"/>
            <ac:spMk id="32" creationId="{BABDCA0A-7E96-3E61-E0F0-1EDCDC8244EF}"/>
          </ac:spMkLst>
        </pc:spChg>
        <pc:spChg chg="mod">
          <ac:chgData name="Chrysostomi Maria Kyrillou" userId="da8b41f9f4397b03" providerId="LiveId" clId="{6B546C77-EE0C-F044-90D8-5C5FF61B0922}" dt="2023-01-28T11:10:06.891" v="2046"/>
          <ac:spMkLst>
            <pc:docMk/>
            <pc:sldMk cId="2117735832" sldId="271"/>
            <ac:spMk id="33" creationId="{0F8879D7-265A-F36D-940C-1BB19DC1CEBE}"/>
          </ac:spMkLst>
        </pc:spChg>
        <pc:spChg chg="mod">
          <ac:chgData name="Chrysostomi Maria Kyrillou" userId="da8b41f9f4397b03" providerId="LiveId" clId="{6B546C77-EE0C-F044-90D8-5C5FF61B0922}" dt="2023-01-28T11:10:06.891" v="2046"/>
          <ac:spMkLst>
            <pc:docMk/>
            <pc:sldMk cId="2117735832" sldId="271"/>
            <ac:spMk id="34" creationId="{DE64BC9D-DB64-FEFB-1751-39764E027508}"/>
          </ac:spMkLst>
        </pc:spChg>
        <pc:spChg chg="mod">
          <ac:chgData name="Chrysostomi Maria Kyrillou" userId="da8b41f9f4397b03" providerId="LiveId" clId="{6B546C77-EE0C-F044-90D8-5C5FF61B0922}" dt="2023-01-28T11:10:06.891" v="2046"/>
          <ac:spMkLst>
            <pc:docMk/>
            <pc:sldMk cId="2117735832" sldId="271"/>
            <ac:spMk id="35" creationId="{8FB557FB-3272-FCB1-B8B3-2D6181C41FE4}"/>
          </ac:spMkLst>
        </pc:spChg>
        <pc:spChg chg="add del mod">
          <ac:chgData name="Chrysostomi Maria Kyrillou" userId="da8b41f9f4397b03" providerId="LiveId" clId="{6B546C77-EE0C-F044-90D8-5C5FF61B0922}" dt="2023-01-28T11:10:09.949" v="2047"/>
          <ac:spMkLst>
            <pc:docMk/>
            <pc:sldMk cId="2117735832" sldId="271"/>
            <ac:spMk id="36" creationId="{89930D50-7353-020F-6779-24683341BBDF}"/>
          </ac:spMkLst>
        </pc:spChg>
        <pc:spChg chg="add mod">
          <ac:chgData name="Chrysostomi Maria Kyrillou" userId="da8b41f9f4397b03" providerId="LiveId" clId="{6B546C77-EE0C-F044-90D8-5C5FF61B0922}" dt="2023-01-28T11:12:44.227" v="2088" actId="164"/>
          <ac:spMkLst>
            <pc:docMk/>
            <pc:sldMk cId="2117735832" sldId="271"/>
            <ac:spMk id="37" creationId="{9DD2495D-4908-7830-67B9-225721A25F40}"/>
          </ac:spMkLst>
        </pc:spChg>
        <pc:spChg chg="mod">
          <ac:chgData name="Chrysostomi Maria Kyrillou" userId="da8b41f9f4397b03" providerId="LiveId" clId="{6B546C77-EE0C-F044-90D8-5C5FF61B0922}" dt="2023-01-28T11:10:42.125" v="2069" actId="14100"/>
          <ac:spMkLst>
            <pc:docMk/>
            <pc:sldMk cId="2117735832" sldId="271"/>
            <ac:spMk id="39" creationId="{7442E7D2-605B-1F5C-C5DF-CEC100B3886E}"/>
          </ac:spMkLst>
        </pc:spChg>
        <pc:spChg chg="mod">
          <ac:chgData name="Chrysostomi Maria Kyrillou" userId="da8b41f9f4397b03" providerId="LiveId" clId="{6B546C77-EE0C-F044-90D8-5C5FF61B0922}" dt="2023-01-28T11:12:08.175" v="2083" actId="1036"/>
          <ac:spMkLst>
            <pc:docMk/>
            <pc:sldMk cId="2117735832" sldId="271"/>
            <ac:spMk id="42" creationId="{99D052DE-3E86-77FF-0BC8-A254D7CC31AA}"/>
          </ac:spMkLst>
        </pc:spChg>
        <pc:spChg chg="mod">
          <ac:chgData name="Chrysostomi Maria Kyrillou" userId="da8b41f9f4397b03" providerId="LiveId" clId="{6B546C77-EE0C-F044-90D8-5C5FF61B0922}" dt="2023-01-28T11:10:49.986" v="2070" actId="2711"/>
          <ac:spMkLst>
            <pc:docMk/>
            <pc:sldMk cId="2117735832" sldId="271"/>
            <ac:spMk id="43" creationId="{69C1AD49-A0DA-59C0-234B-AA324B38A9F9}"/>
          </ac:spMkLst>
        </pc:spChg>
        <pc:spChg chg="mod">
          <ac:chgData name="Chrysostomi Maria Kyrillou" userId="da8b41f9f4397b03" providerId="LiveId" clId="{6B546C77-EE0C-F044-90D8-5C5FF61B0922}" dt="2023-01-28T11:10:49.986" v="2070" actId="2711"/>
          <ac:spMkLst>
            <pc:docMk/>
            <pc:sldMk cId="2117735832" sldId="271"/>
            <ac:spMk id="44" creationId="{893B5CE1-1B96-F45F-3991-D77AF2C3D4EB}"/>
          </ac:spMkLst>
        </pc:spChg>
        <pc:spChg chg="mod">
          <ac:chgData name="Chrysostomi Maria Kyrillou" userId="da8b41f9f4397b03" providerId="LiveId" clId="{6B546C77-EE0C-F044-90D8-5C5FF61B0922}" dt="2023-01-28T11:11:09.353" v="2074" actId="1076"/>
          <ac:spMkLst>
            <pc:docMk/>
            <pc:sldMk cId="2117735832" sldId="271"/>
            <ac:spMk id="45" creationId="{F22FE779-38ED-95DE-68A6-16523EFBE01A}"/>
          </ac:spMkLst>
        </pc:spChg>
        <pc:spChg chg="mod">
          <ac:chgData name="Chrysostomi Maria Kyrillou" userId="da8b41f9f4397b03" providerId="LiveId" clId="{6B546C77-EE0C-F044-90D8-5C5FF61B0922}" dt="2023-01-28T11:10:09.989" v="2048"/>
          <ac:spMkLst>
            <pc:docMk/>
            <pc:sldMk cId="2117735832" sldId="271"/>
            <ac:spMk id="46" creationId="{55F2D18F-2856-642B-FCA8-D846DCDFF88E}"/>
          </ac:spMkLst>
        </pc:spChg>
        <pc:spChg chg="mod">
          <ac:chgData name="Chrysostomi Maria Kyrillou" userId="da8b41f9f4397b03" providerId="LiveId" clId="{6B546C77-EE0C-F044-90D8-5C5FF61B0922}" dt="2023-01-28T11:10:09.989" v="2048"/>
          <ac:spMkLst>
            <pc:docMk/>
            <pc:sldMk cId="2117735832" sldId="271"/>
            <ac:spMk id="47" creationId="{C9DD4421-2817-A827-B22F-8B0C6576BE04}"/>
          </ac:spMkLst>
        </pc:spChg>
        <pc:spChg chg="mod">
          <ac:chgData name="Chrysostomi Maria Kyrillou" userId="da8b41f9f4397b03" providerId="LiveId" clId="{6B546C77-EE0C-F044-90D8-5C5FF61B0922}" dt="2023-01-28T11:10:09.989" v="2048"/>
          <ac:spMkLst>
            <pc:docMk/>
            <pc:sldMk cId="2117735832" sldId="271"/>
            <ac:spMk id="48" creationId="{5688B931-2767-71A3-6EDD-84C9DA067575}"/>
          </ac:spMkLst>
        </pc:spChg>
        <pc:spChg chg="mod">
          <ac:chgData name="Chrysostomi Maria Kyrillou" userId="da8b41f9f4397b03" providerId="LiveId" clId="{6B546C77-EE0C-F044-90D8-5C5FF61B0922}" dt="2023-01-28T11:10:09.989" v="2048"/>
          <ac:spMkLst>
            <pc:docMk/>
            <pc:sldMk cId="2117735832" sldId="271"/>
            <ac:spMk id="49" creationId="{81B4FE21-8085-2089-3E24-C719FC8A728F}"/>
          </ac:spMkLst>
        </pc:spChg>
        <pc:spChg chg="mod">
          <ac:chgData name="Chrysostomi Maria Kyrillou" userId="da8b41f9f4397b03" providerId="LiveId" clId="{6B546C77-EE0C-F044-90D8-5C5FF61B0922}" dt="2023-01-28T11:10:09.989" v="2048"/>
          <ac:spMkLst>
            <pc:docMk/>
            <pc:sldMk cId="2117735832" sldId="271"/>
            <ac:spMk id="50" creationId="{FAE5B6E0-57F5-1428-63C7-01A38424C6BD}"/>
          </ac:spMkLst>
        </pc:spChg>
        <pc:spChg chg="add mod">
          <ac:chgData name="Chrysostomi Maria Kyrillou" userId="da8b41f9f4397b03" providerId="LiveId" clId="{6B546C77-EE0C-F044-90D8-5C5FF61B0922}" dt="2023-01-28T11:12:44.227" v="2088" actId="164"/>
          <ac:spMkLst>
            <pc:docMk/>
            <pc:sldMk cId="2117735832" sldId="271"/>
            <ac:spMk id="51" creationId="{C7F64E01-A593-C619-53C0-B6086F74FA02}"/>
          </ac:spMkLst>
        </pc:spChg>
        <pc:spChg chg="add mod">
          <ac:chgData name="Chrysostomi Maria Kyrillou" userId="da8b41f9f4397b03" providerId="LiveId" clId="{6B546C77-EE0C-F044-90D8-5C5FF61B0922}" dt="2023-01-28T16:56:54.021" v="2474"/>
          <ac:spMkLst>
            <pc:docMk/>
            <pc:sldMk cId="2117735832" sldId="271"/>
            <ac:spMk id="53" creationId="{D8914DAC-CA35-A68B-898E-942E1B58A2F0}"/>
          </ac:spMkLst>
        </pc:spChg>
        <pc:grpChg chg="add del mod">
          <ac:chgData name="Chrysostomi Maria Kyrillou" userId="da8b41f9f4397b03" providerId="LiveId" clId="{6B546C77-EE0C-F044-90D8-5C5FF61B0922}" dt="2023-01-28T11:10:05.982" v="2045"/>
          <ac:grpSpMkLst>
            <pc:docMk/>
            <pc:sldMk cId="2117735832" sldId="271"/>
            <ac:grpSpMk id="8" creationId="{22D450FC-04AD-6867-00E9-B18CCBEA2A4B}"/>
          </ac:grpSpMkLst>
        </pc:grpChg>
        <pc:grpChg chg="mod">
          <ac:chgData name="Chrysostomi Maria Kyrillou" userId="da8b41f9f4397b03" providerId="LiveId" clId="{6B546C77-EE0C-F044-90D8-5C5FF61B0922}" dt="2023-01-28T11:09:37.404" v="2033"/>
          <ac:grpSpMkLst>
            <pc:docMk/>
            <pc:sldMk cId="2117735832" sldId="271"/>
            <ac:grpSpMk id="10" creationId="{21C0472E-9A94-A583-CA25-09671C7FB8A5}"/>
          </ac:grpSpMkLst>
        </pc:grpChg>
        <pc:grpChg chg="mod">
          <ac:chgData name="Chrysostomi Maria Kyrillou" userId="da8b41f9f4397b03" providerId="LiveId" clId="{6B546C77-EE0C-F044-90D8-5C5FF61B0922}" dt="2023-01-28T11:09:37.404" v="2033"/>
          <ac:grpSpMkLst>
            <pc:docMk/>
            <pc:sldMk cId="2117735832" sldId="271"/>
            <ac:grpSpMk id="11" creationId="{7CBCA407-4F79-F3CA-B9F6-51B196D4D714}"/>
          </ac:grpSpMkLst>
        </pc:grpChg>
        <pc:grpChg chg="add del mod">
          <ac:chgData name="Chrysostomi Maria Kyrillou" userId="da8b41f9f4397b03" providerId="LiveId" clId="{6B546C77-EE0C-F044-90D8-5C5FF61B0922}" dt="2023-01-28T11:10:09.949" v="2047"/>
          <ac:grpSpMkLst>
            <pc:docMk/>
            <pc:sldMk cId="2117735832" sldId="271"/>
            <ac:grpSpMk id="23" creationId="{1E9422EB-21BA-29B7-1E92-9E9AD2AEA8F7}"/>
          </ac:grpSpMkLst>
        </pc:grpChg>
        <pc:grpChg chg="mod">
          <ac:chgData name="Chrysostomi Maria Kyrillou" userId="da8b41f9f4397b03" providerId="LiveId" clId="{6B546C77-EE0C-F044-90D8-5C5FF61B0922}" dt="2023-01-28T11:10:06.891" v="2046"/>
          <ac:grpSpMkLst>
            <pc:docMk/>
            <pc:sldMk cId="2117735832" sldId="271"/>
            <ac:grpSpMk id="25" creationId="{CBD09C24-99BE-B0CD-AC07-2E1E93FA0870}"/>
          </ac:grpSpMkLst>
        </pc:grpChg>
        <pc:grpChg chg="mod">
          <ac:chgData name="Chrysostomi Maria Kyrillou" userId="da8b41f9f4397b03" providerId="LiveId" clId="{6B546C77-EE0C-F044-90D8-5C5FF61B0922}" dt="2023-01-28T11:10:06.891" v="2046"/>
          <ac:grpSpMkLst>
            <pc:docMk/>
            <pc:sldMk cId="2117735832" sldId="271"/>
            <ac:grpSpMk id="26" creationId="{B6361686-173F-09A3-D110-F934C96F45B5}"/>
          </ac:grpSpMkLst>
        </pc:grpChg>
        <pc:grpChg chg="add mod">
          <ac:chgData name="Chrysostomi Maria Kyrillou" userId="da8b41f9f4397b03" providerId="LiveId" clId="{6B546C77-EE0C-F044-90D8-5C5FF61B0922}" dt="2023-01-28T11:12:44.227" v="2088" actId="164"/>
          <ac:grpSpMkLst>
            <pc:docMk/>
            <pc:sldMk cId="2117735832" sldId="271"/>
            <ac:grpSpMk id="38" creationId="{C200DB82-3C47-EDD0-A1D0-2DD7DEDADCE4}"/>
          </ac:grpSpMkLst>
        </pc:grpChg>
        <pc:grpChg chg="mod">
          <ac:chgData name="Chrysostomi Maria Kyrillou" userId="da8b41f9f4397b03" providerId="LiveId" clId="{6B546C77-EE0C-F044-90D8-5C5FF61B0922}" dt="2023-01-28T11:10:09.989" v="2048"/>
          <ac:grpSpMkLst>
            <pc:docMk/>
            <pc:sldMk cId="2117735832" sldId="271"/>
            <ac:grpSpMk id="40" creationId="{0811ED91-AE14-C382-3313-FACA499BEB00}"/>
          </ac:grpSpMkLst>
        </pc:grpChg>
        <pc:grpChg chg="mod">
          <ac:chgData name="Chrysostomi Maria Kyrillou" userId="da8b41f9f4397b03" providerId="LiveId" clId="{6B546C77-EE0C-F044-90D8-5C5FF61B0922}" dt="2023-01-28T11:10:09.989" v="2048"/>
          <ac:grpSpMkLst>
            <pc:docMk/>
            <pc:sldMk cId="2117735832" sldId="271"/>
            <ac:grpSpMk id="41" creationId="{5F51F69F-59C4-7EF6-FBE4-C70216211FB3}"/>
          </ac:grpSpMkLst>
        </pc:grpChg>
        <pc:grpChg chg="add mod">
          <ac:chgData name="Chrysostomi Maria Kyrillou" userId="da8b41f9f4397b03" providerId="LiveId" clId="{6B546C77-EE0C-F044-90D8-5C5FF61B0922}" dt="2023-01-28T11:12:59.207" v="2091" actId="1038"/>
          <ac:grpSpMkLst>
            <pc:docMk/>
            <pc:sldMk cId="2117735832" sldId="271"/>
            <ac:grpSpMk id="52" creationId="{B4BB34B7-C88C-C43B-7935-C9833E844A86}"/>
          </ac:grpSpMkLst>
        </pc:grpChg>
      </pc:sldChg>
      <pc:sldChg chg="addSp delSp modSp new add del mod modAnim modNotesTx">
        <pc:chgData name="Chrysostomi Maria Kyrillou" userId="da8b41f9f4397b03" providerId="LiveId" clId="{6B546C77-EE0C-F044-90D8-5C5FF61B0922}" dt="2023-01-30T10:58:45.494" v="7356" actId="20577"/>
        <pc:sldMkLst>
          <pc:docMk/>
          <pc:sldMk cId="3613721607" sldId="272"/>
        </pc:sldMkLst>
        <pc:spChg chg="del">
          <ac:chgData name="Chrysostomi Maria Kyrillou" userId="da8b41f9f4397b03" providerId="LiveId" clId="{6B546C77-EE0C-F044-90D8-5C5FF61B0922}" dt="2023-01-28T11:13:51.664" v="2097" actId="478"/>
          <ac:spMkLst>
            <pc:docMk/>
            <pc:sldMk cId="3613721607" sldId="272"/>
            <ac:spMk id="2" creationId="{ED93997A-B2B5-3AC2-95FF-3B108E303723}"/>
          </ac:spMkLst>
        </pc:spChg>
        <pc:spChg chg="del">
          <ac:chgData name="Chrysostomi Maria Kyrillou" userId="da8b41f9f4397b03" providerId="LiveId" clId="{6B546C77-EE0C-F044-90D8-5C5FF61B0922}" dt="2023-01-28T11:13:51.664" v="2097" actId="478"/>
          <ac:spMkLst>
            <pc:docMk/>
            <pc:sldMk cId="3613721607" sldId="272"/>
            <ac:spMk id="3" creationId="{856AA712-EB54-F3D5-F4DC-B13393795160}"/>
          </ac:spMkLst>
        </pc:spChg>
        <pc:spChg chg="del">
          <ac:chgData name="Chrysostomi Maria Kyrillou" userId="da8b41f9f4397b03" providerId="LiveId" clId="{6B546C77-EE0C-F044-90D8-5C5FF61B0922}" dt="2023-01-28T11:13:51.664" v="2097" actId="478"/>
          <ac:spMkLst>
            <pc:docMk/>
            <pc:sldMk cId="3613721607" sldId="272"/>
            <ac:spMk id="4" creationId="{6553FD52-1DE4-42FC-DB46-ACCC1212BA5B}"/>
          </ac:spMkLst>
        </pc:spChg>
        <pc:spChg chg="del">
          <ac:chgData name="Chrysostomi Maria Kyrillou" userId="da8b41f9f4397b03" providerId="LiveId" clId="{6B546C77-EE0C-F044-90D8-5C5FF61B0922}" dt="2023-01-28T11:13:51.664" v="2097" actId="478"/>
          <ac:spMkLst>
            <pc:docMk/>
            <pc:sldMk cId="3613721607" sldId="272"/>
            <ac:spMk id="5" creationId="{57A4BD6D-3628-AF5F-4556-D93503D71E24}"/>
          </ac:spMkLst>
        </pc:spChg>
        <pc:spChg chg="add del mod">
          <ac:chgData name="Chrysostomi Maria Kyrillou" userId="da8b41f9f4397b03" providerId="LiveId" clId="{6B546C77-EE0C-F044-90D8-5C5FF61B0922}" dt="2023-01-28T13:00:10.100" v="2108"/>
          <ac:spMkLst>
            <pc:docMk/>
            <pc:sldMk cId="3613721607" sldId="272"/>
            <ac:spMk id="6" creationId="{AE0E6C7F-A3EC-DA0E-42B1-D7555EA56DD3}"/>
          </ac:spMkLst>
        </pc:spChg>
        <pc:spChg chg="add del mod">
          <ac:chgData name="Chrysostomi Maria Kyrillou" userId="da8b41f9f4397b03" providerId="LiveId" clId="{6B546C77-EE0C-F044-90D8-5C5FF61B0922}" dt="2023-01-28T13:00:10.100" v="2108"/>
          <ac:spMkLst>
            <pc:docMk/>
            <pc:sldMk cId="3613721607" sldId="272"/>
            <ac:spMk id="7" creationId="{079B1CBD-C8A8-6D68-0ED5-1C38014F7E86}"/>
          </ac:spMkLst>
        </pc:spChg>
        <pc:spChg chg="add del mod">
          <ac:chgData name="Chrysostomi Maria Kyrillou" userId="da8b41f9f4397b03" providerId="LiveId" clId="{6B546C77-EE0C-F044-90D8-5C5FF61B0922}" dt="2023-01-28T13:00:10.100" v="2108"/>
          <ac:spMkLst>
            <pc:docMk/>
            <pc:sldMk cId="3613721607" sldId="272"/>
            <ac:spMk id="8" creationId="{4165F14F-2CB7-A6B2-4EC4-C2124811DBF5}"/>
          </ac:spMkLst>
        </pc:spChg>
        <pc:spChg chg="add del mod">
          <ac:chgData name="Chrysostomi Maria Kyrillou" userId="da8b41f9f4397b03" providerId="LiveId" clId="{6B546C77-EE0C-F044-90D8-5C5FF61B0922}" dt="2023-01-28T13:00:10.100" v="2108"/>
          <ac:spMkLst>
            <pc:docMk/>
            <pc:sldMk cId="3613721607" sldId="272"/>
            <ac:spMk id="9" creationId="{34D69CAD-178D-F425-E4FB-6BA264D3E624}"/>
          </ac:spMkLst>
        </pc:spChg>
        <pc:spChg chg="add del mod">
          <ac:chgData name="Chrysostomi Maria Kyrillou" userId="da8b41f9f4397b03" providerId="LiveId" clId="{6B546C77-EE0C-F044-90D8-5C5FF61B0922}" dt="2023-01-28T13:00:10.100" v="2108"/>
          <ac:spMkLst>
            <pc:docMk/>
            <pc:sldMk cId="3613721607" sldId="272"/>
            <ac:spMk id="10" creationId="{491DD6C7-AD3C-B565-AB88-643A8F3A3489}"/>
          </ac:spMkLst>
        </pc:spChg>
        <pc:spChg chg="add del mod">
          <ac:chgData name="Chrysostomi Maria Kyrillou" userId="da8b41f9f4397b03" providerId="LiveId" clId="{6B546C77-EE0C-F044-90D8-5C5FF61B0922}" dt="2023-01-28T13:00:10.100" v="2108"/>
          <ac:spMkLst>
            <pc:docMk/>
            <pc:sldMk cId="3613721607" sldId="272"/>
            <ac:spMk id="11" creationId="{722F5D6E-BD30-50ED-F46D-4FC33C4CC619}"/>
          </ac:spMkLst>
        </pc:spChg>
        <pc:spChg chg="add del mod">
          <ac:chgData name="Chrysostomi Maria Kyrillou" userId="da8b41f9f4397b03" providerId="LiveId" clId="{6B546C77-EE0C-F044-90D8-5C5FF61B0922}" dt="2023-01-28T13:00:10.100" v="2108"/>
          <ac:spMkLst>
            <pc:docMk/>
            <pc:sldMk cId="3613721607" sldId="272"/>
            <ac:spMk id="12" creationId="{8EF04FF1-EEF7-7DD9-FBB3-B94E82567574}"/>
          </ac:spMkLst>
        </pc:spChg>
        <pc:spChg chg="add del mod">
          <ac:chgData name="Chrysostomi Maria Kyrillou" userId="da8b41f9f4397b03" providerId="LiveId" clId="{6B546C77-EE0C-F044-90D8-5C5FF61B0922}" dt="2023-01-28T13:00:10.100" v="2108"/>
          <ac:spMkLst>
            <pc:docMk/>
            <pc:sldMk cId="3613721607" sldId="272"/>
            <ac:spMk id="13" creationId="{8D90632C-196D-78D0-3D59-BA92D6BD676F}"/>
          </ac:spMkLst>
        </pc:spChg>
        <pc:spChg chg="add del mod">
          <ac:chgData name="Chrysostomi Maria Kyrillou" userId="da8b41f9f4397b03" providerId="LiveId" clId="{6B546C77-EE0C-F044-90D8-5C5FF61B0922}" dt="2023-01-28T13:00:10.100" v="2108"/>
          <ac:spMkLst>
            <pc:docMk/>
            <pc:sldMk cId="3613721607" sldId="272"/>
            <ac:spMk id="14" creationId="{BE434B89-479F-1A0A-DB69-6D225DF42420}"/>
          </ac:spMkLst>
        </pc:spChg>
        <pc:spChg chg="add del mod">
          <ac:chgData name="Chrysostomi Maria Kyrillou" userId="da8b41f9f4397b03" providerId="LiveId" clId="{6B546C77-EE0C-F044-90D8-5C5FF61B0922}" dt="2023-01-28T13:00:10.100" v="2108"/>
          <ac:spMkLst>
            <pc:docMk/>
            <pc:sldMk cId="3613721607" sldId="272"/>
            <ac:spMk id="15" creationId="{898DBD55-5394-097C-9144-07223881A182}"/>
          </ac:spMkLst>
        </pc:spChg>
        <pc:spChg chg="add mod">
          <ac:chgData name="Chrysostomi Maria Kyrillou" userId="da8b41f9f4397b03" providerId="LiveId" clId="{6B546C77-EE0C-F044-90D8-5C5FF61B0922}" dt="2023-01-28T13:00:20.261" v="2110" actId="164"/>
          <ac:spMkLst>
            <pc:docMk/>
            <pc:sldMk cId="3613721607" sldId="272"/>
            <ac:spMk id="16" creationId="{FE815CA7-7826-7EC1-0BCB-9CF625A5DC01}"/>
          </ac:spMkLst>
        </pc:spChg>
        <pc:spChg chg="add mod">
          <ac:chgData name="Chrysostomi Maria Kyrillou" userId="da8b41f9f4397b03" providerId="LiveId" clId="{6B546C77-EE0C-F044-90D8-5C5FF61B0922}" dt="2023-01-28T13:00:20.261" v="2110" actId="164"/>
          <ac:spMkLst>
            <pc:docMk/>
            <pc:sldMk cId="3613721607" sldId="272"/>
            <ac:spMk id="17" creationId="{82C20032-DD2B-0A5D-9126-A9251C3D7640}"/>
          </ac:spMkLst>
        </pc:spChg>
        <pc:spChg chg="add mod">
          <ac:chgData name="Chrysostomi Maria Kyrillou" userId="da8b41f9f4397b03" providerId="LiveId" clId="{6B546C77-EE0C-F044-90D8-5C5FF61B0922}" dt="2023-01-28T13:00:20.261" v="2110" actId="164"/>
          <ac:spMkLst>
            <pc:docMk/>
            <pc:sldMk cId="3613721607" sldId="272"/>
            <ac:spMk id="18" creationId="{1427D33E-F4D6-943D-5D15-3D3CF4B6D14B}"/>
          </ac:spMkLst>
        </pc:spChg>
        <pc:spChg chg="add mod">
          <ac:chgData name="Chrysostomi Maria Kyrillou" userId="da8b41f9f4397b03" providerId="LiveId" clId="{6B546C77-EE0C-F044-90D8-5C5FF61B0922}" dt="2023-01-28T13:00:20.261" v="2110" actId="164"/>
          <ac:spMkLst>
            <pc:docMk/>
            <pc:sldMk cId="3613721607" sldId="272"/>
            <ac:spMk id="19" creationId="{02DCC3E3-A48A-7438-38D4-D3256711F775}"/>
          </ac:spMkLst>
        </pc:spChg>
        <pc:spChg chg="add mod">
          <ac:chgData name="Chrysostomi Maria Kyrillou" userId="da8b41f9f4397b03" providerId="LiveId" clId="{6B546C77-EE0C-F044-90D8-5C5FF61B0922}" dt="2023-01-28T13:00:20.261" v="2110" actId="164"/>
          <ac:spMkLst>
            <pc:docMk/>
            <pc:sldMk cId="3613721607" sldId="272"/>
            <ac:spMk id="20" creationId="{500F5BFA-D534-474B-2456-C7DB6C9E80EE}"/>
          </ac:spMkLst>
        </pc:spChg>
        <pc:spChg chg="add mod">
          <ac:chgData name="Chrysostomi Maria Kyrillou" userId="da8b41f9f4397b03" providerId="LiveId" clId="{6B546C77-EE0C-F044-90D8-5C5FF61B0922}" dt="2023-01-28T13:00:20.261" v="2110" actId="164"/>
          <ac:spMkLst>
            <pc:docMk/>
            <pc:sldMk cId="3613721607" sldId="272"/>
            <ac:spMk id="21" creationId="{4DB4978A-A9C2-4706-8E53-FDAC0AA835AA}"/>
          </ac:spMkLst>
        </pc:spChg>
        <pc:spChg chg="add mod">
          <ac:chgData name="Chrysostomi Maria Kyrillou" userId="da8b41f9f4397b03" providerId="LiveId" clId="{6B546C77-EE0C-F044-90D8-5C5FF61B0922}" dt="2023-01-28T13:00:20.261" v="2110" actId="164"/>
          <ac:spMkLst>
            <pc:docMk/>
            <pc:sldMk cId="3613721607" sldId="272"/>
            <ac:spMk id="22" creationId="{C0754BAE-35B3-20B3-4D31-8114379F0F63}"/>
          </ac:spMkLst>
        </pc:spChg>
        <pc:spChg chg="add mod">
          <ac:chgData name="Chrysostomi Maria Kyrillou" userId="da8b41f9f4397b03" providerId="LiveId" clId="{6B546C77-EE0C-F044-90D8-5C5FF61B0922}" dt="2023-01-28T13:00:20.261" v="2110" actId="164"/>
          <ac:spMkLst>
            <pc:docMk/>
            <pc:sldMk cId="3613721607" sldId="272"/>
            <ac:spMk id="23" creationId="{58334CC3-ADAB-9879-0910-754FEE452C2C}"/>
          </ac:spMkLst>
        </pc:spChg>
        <pc:spChg chg="add mod">
          <ac:chgData name="Chrysostomi Maria Kyrillou" userId="da8b41f9f4397b03" providerId="LiveId" clId="{6B546C77-EE0C-F044-90D8-5C5FF61B0922}" dt="2023-01-28T13:00:20.261" v="2110" actId="164"/>
          <ac:spMkLst>
            <pc:docMk/>
            <pc:sldMk cId="3613721607" sldId="272"/>
            <ac:spMk id="24" creationId="{41A6D33E-FA32-FEC0-2030-BCF0B3BB0780}"/>
          </ac:spMkLst>
        </pc:spChg>
        <pc:spChg chg="add mod">
          <ac:chgData name="Chrysostomi Maria Kyrillou" userId="da8b41f9f4397b03" providerId="LiveId" clId="{6B546C77-EE0C-F044-90D8-5C5FF61B0922}" dt="2023-01-28T13:00:20.261" v="2110" actId="164"/>
          <ac:spMkLst>
            <pc:docMk/>
            <pc:sldMk cId="3613721607" sldId="272"/>
            <ac:spMk id="25" creationId="{C4B1D459-3EE8-DE91-CC12-CC20B451AB0C}"/>
          </ac:spMkLst>
        </pc:spChg>
        <pc:spChg chg="add mod">
          <ac:chgData name="Chrysostomi Maria Kyrillou" userId="da8b41f9f4397b03" providerId="LiveId" clId="{6B546C77-EE0C-F044-90D8-5C5FF61B0922}" dt="2023-01-28T13:01:01.367" v="2126" actId="167"/>
          <ac:spMkLst>
            <pc:docMk/>
            <pc:sldMk cId="3613721607" sldId="272"/>
            <ac:spMk id="27" creationId="{F129C2D8-14AF-1953-9D29-A67955DCCA0D}"/>
          </ac:spMkLst>
        </pc:spChg>
        <pc:spChg chg="add mod">
          <ac:chgData name="Chrysostomi Maria Kyrillou" userId="da8b41f9f4397b03" providerId="LiveId" clId="{6B546C77-EE0C-F044-90D8-5C5FF61B0922}" dt="2023-01-28T16:56:54.021" v="2474"/>
          <ac:spMkLst>
            <pc:docMk/>
            <pc:sldMk cId="3613721607" sldId="272"/>
            <ac:spMk id="28" creationId="{13B93737-4D96-4F37-7D88-A9280D31B322}"/>
          </ac:spMkLst>
        </pc:spChg>
        <pc:grpChg chg="add mod">
          <ac:chgData name="Chrysostomi Maria Kyrillou" userId="da8b41f9f4397b03" providerId="LiveId" clId="{6B546C77-EE0C-F044-90D8-5C5FF61B0922}" dt="2023-01-28T13:00:31.475" v="2122" actId="1037"/>
          <ac:grpSpMkLst>
            <pc:docMk/>
            <pc:sldMk cId="3613721607" sldId="272"/>
            <ac:grpSpMk id="26" creationId="{23FBAB78-FC76-7DCA-D8D4-863B4B709EB0}"/>
          </ac:grpSpMkLst>
        </pc:grpChg>
      </pc:sldChg>
      <pc:sldChg chg="addSp delSp modSp new add del mod modAnim modNotesTx">
        <pc:chgData name="Chrysostomi Maria Kyrillou" userId="da8b41f9f4397b03" providerId="LiveId" clId="{6B546C77-EE0C-F044-90D8-5C5FF61B0922}" dt="2023-01-30T11:04:35.642" v="7380" actId="20577"/>
        <pc:sldMkLst>
          <pc:docMk/>
          <pc:sldMk cId="1832170589" sldId="273"/>
        </pc:sldMkLst>
        <pc:spChg chg="del">
          <ac:chgData name="Chrysostomi Maria Kyrillou" userId="da8b41f9f4397b03" providerId="LiveId" clId="{6B546C77-EE0C-F044-90D8-5C5FF61B0922}" dt="2023-01-28T13:02:14.541" v="2130" actId="478"/>
          <ac:spMkLst>
            <pc:docMk/>
            <pc:sldMk cId="1832170589" sldId="273"/>
            <ac:spMk id="2" creationId="{9976605A-350E-34A5-F538-BC2FF20536A2}"/>
          </ac:spMkLst>
        </pc:spChg>
        <pc:spChg chg="del">
          <ac:chgData name="Chrysostomi Maria Kyrillou" userId="da8b41f9f4397b03" providerId="LiveId" clId="{6B546C77-EE0C-F044-90D8-5C5FF61B0922}" dt="2023-01-28T13:02:14.541" v="2130" actId="478"/>
          <ac:spMkLst>
            <pc:docMk/>
            <pc:sldMk cId="1832170589" sldId="273"/>
            <ac:spMk id="3" creationId="{19BF8959-F32E-BA3A-AB97-4FCE454E1111}"/>
          </ac:spMkLst>
        </pc:spChg>
        <pc:spChg chg="del">
          <ac:chgData name="Chrysostomi Maria Kyrillou" userId="da8b41f9f4397b03" providerId="LiveId" clId="{6B546C77-EE0C-F044-90D8-5C5FF61B0922}" dt="2023-01-28T13:02:14.541" v="2130" actId="478"/>
          <ac:spMkLst>
            <pc:docMk/>
            <pc:sldMk cId="1832170589" sldId="273"/>
            <ac:spMk id="4" creationId="{6FBF1943-CA01-D846-D259-920EB0DBC480}"/>
          </ac:spMkLst>
        </pc:spChg>
        <pc:spChg chg="del">
          <ac:chgData name="Chrysostomi Maria Kyrillou" userId="da8b41f9f4397b03" providerId="LiveId" clId="{6B546C77-EE0C-F044-90D8-5C5FF61B0922}" dt="2023-01-28T13:02:14.541" v="2130" actId="478"/>
          <ac:spMkLst>
            <pc:docMk/>
            <pc:sldMk cId="1832170589" sldId="273"/>
            <ac:spMk id="5" creationId="{7D312560-E9BC-D381-BCDF-E370502909D2}"/>
          </ac:spMkLst>
        </pc:spChg>
        <pc:spChg chg="add mod">
          <ac:chgData name="Chrysostomi Maria Kyrillou" userId="da8b41f9f4397b03" providerId="LiveId" clId="{6B546C77-EE0C-F044-90D8-5C5FF61B0922}" dt="2023-01-28T13:02:37.657" v="2134" actId="207"/>
          <ac:spMkLst>
            <pc:docMk/>
            <pc:sldMk cId="1832170589" sldId="273"/>
            <ac:spMk id="6" creationId="{E1201999-A03D-0713-F4C3-6E04A86BEF78}"/>
          </ac:spMkLst>
        </pc:spChg>
        <pc:spChg chg="add mod">
          <ac:chgData name="Chrysostomi Maria Kyrillou" userId="da8b41f9f4397b03" providerId="LiveId" clId="{6B546C77-EE0C-F044-90D8-5C5FF61B0922}" dt="2023-01-28T13:02:48.735" v="2137" actId="255"/>
          <ac:spMkLst>
            <pc:docMk/>
            <pc:sldMk cId="1832170589" sldId="273"/>
            <ac:spMk id="7" creationId="{55B9FFEB-F159-6DAB-D34F-B759E941A1E5}"/>
          </ac:spMkLst>
        </pc:spChg>
        <pc:spChg chg="mod">
          <ac:chgData name="Chrysostomi Maria Kyrillou" userId="da8b41f9f4397b03" providerId="LiveId" clId="{6B546C77-EE0C-F044-90D8-5C5FF61B0922}" dt="2023-01-28T13:03:08.686" v="2141" actId="207"/>
          <ac:spMkLst>
            <pc:docMk/>
            <pc:sldMk cId="1832170589" sldId="273"/>
            <ac:spMk id="9" creationId="{1AA8F8EA-367F-B6B1-940F-131FF9382414}"/>
          </ac:spMkLst>
        </pc:spChg>
        <pc:spChg chg="mod">
          <ac:chgData name="Chrysostomi Maria Kyrillou" userId="da8b41f9f4397b03" providerId="LiveId" clId="{6B546C77-EE0C-F044-90D8-5C5FF61B0922}" dt="2023-01-28T13:02:15.443" v="2131"/>
          <ac:spMkLst>
            <pc:docMk/>
            <pc:sldMk cId="1832170589" sldId="273"/>
            <ac:spMk id="11" creationId="{816290A0-E2E7-7066-9BDF-D39D3AA56267}"/>
          </ac:spMkLst>
        </pc:spChg>
        <pc:spChg chg="mod">
          <ac:chgData name="Chrysostomi Maria Kyrillou" userId="da8b41f9f4397b03" providerId="LiveId" clId="{6B546C77-EE0C-F044-90D8-5C5FF61B0922}" dt="2023-01-28T13:02:15.443" v="2131"/>
          <ac:spMkLst>
            <pc:docMk/>
            <pc:sldMk cId="1832170589" sldId="273"/>
            <ac:spMk id="18" creationId="{4E6169EE-B66D-584F-745C-D41A1C20158C}"/>
          </ac:spMkLst>
        </pc:spChg>
        <pc:spChg chg="mod">
          <ac:chgData name="Chrysostomi Maria Kyrillou" userId="da8b41f9f4397b03" providerId="LiveId" clId="{6B546C77-EE0C-F044-90D8-5C5FF61B0922}" dt="2023-01-28T13:02:15.443" v="2131"/>
          <ac:spMkLst>
            <pc:docMk/>
            <pc:sldMk cId="1832170589" sldId="273"/>
            <ac:spMk id="20" creationId="{C54AA92C-EF5C-F54B-038C-469649718558}"/>
          </ac:spMkLst>
        </pc:spChg>
        <pc:spChg chg="mod">
          <ac:chgData name="Chrysostomi Maria Kyrillou" userId="da8b41f9f4397b03" providerId="LiveId" clId="{6B546C77-EE0C-F044-90D8-5C5FF61B0922}" dt="2023-01-28T13:02:15.443" v="2131"/>
          <ac:spMkLst>
            <pc:docMk/>
            <pc:sldMk cId="1832170589" sldId="273"/>
            <ac:spMk id="22" creationId="{710990F6-BE71-8BF8-346F-8A0B8807BE50}"/>
          </ac:spMkLst>
        </pc:spChg>
        <pc:spChg chg="mod">
          <ac:chgData name="Chrysostomi Maria Kyrillou" userId="da8b41f9f4397b03" providerId="LiveId" clId="{6B546C77-EE0C-F044-90D8-5C5FF61B0922}" dt="2023-01-28T13:02:15.443" v="2131"/>
          <ac:spMkLst>
            <pc:docMk/>
            <pc:sldMk cId="1832170589" sldId="273"/>
            <ac:spMk id="24" creationId="{227E5AE1-48B7-A2A9-731D-8F48469817AF}"/>
          </ac:spMkLst>
        </pc:spChg>
        <pc:spChg chg="mod">
          <ac:chgData name="Chrysostomi Maria Kyrillou" userId="da8b41f9f4397b03" providerId="LiveId" clId="{6B546C77-EE0C-F044-90D8-5C5FF61B0922}" dt="2023-01-28T13:02:15.443" v="2131"/>
          <ac:spMkLst>
            <pc:docMk/>
            <pc:sldMk cId="1832170589" sldId="273"/>
            <ac:spMk id="26" creationId="{195E3F4C-4EF6-BB4A-5C8C-63F865A2293A}"/>
          </ac:spMkLst>
        </pc:spChg>
        <pc:spChg chg="mod">
          <ac:chgData name="Chrysostomi Maria Kyrillou" userId="da8b41f9f4397b03" providerId="LiveId" clId="{6B546C77-EE0C-F044-90D8-5C5FF61B0922}" dt="2023-01-28T13:03:11.477" v="2142" actId="207"/>
          <ac:spMkLst>
            <pc:docMk/>
            <pc:sldMk cId="1832170589" sldId="273"/>
            <ac:spMk id="29" creationId="{C7B2AD1B-10F1-63AC-C603-62E078C7984D}"/>
          </ac:spMkLst>
        </pc:spChg>
        <pc:spChg chg="mod">
          <ac:chgData name="Chrysostomi Maria Kyrillou" userId="da8b41f9f4397b03" providerId="LiveId" clId="{6B546C77-EE0C-F044-90D8-5C5FF61B0922}" dt="2023-01-28T13:02:15.443" v="2131"/>
          <ac:spMkLst>
            <pc:docMk/>
            <pc:sldMk cId="1832170589" sldId="273"/>
            <ac:spMk id="31" creationId="{03A511EC-C1BD-32A1-E77A-0F1B9E099D23}"/>
          </ac:spMkLst>
        </pc:spChg>
        <pc:spChg chg="mod">
          <ac:chgData name="Chrysostomi Maria Kyrillou" userId="da8b41f9f4397b03" providerId="LiveId" clId="{6B546C77-EE0C-F044-90D8-5C5FF61B0922}" dt="2023-01-28T13:02:15.443" v="2131"/>
          <ac:spMkLst>
            <pc:docMk/>
            <pc:sldMk cId="1832170589" sldId="273"/>
            <ac:spMk id="37" creationId="{5B0E9F77-4847-488E-FD69-080D61E90FFF}"/>
          </ac:spMkLst>
        </pc:spChg>
        <pc:spChg chg="mod">
          <ac:chgData name="Chrysostomi Maria Kyrillou" userId="da8b41f9f4397b03" providerId="LiveId" clId="{6B546C77-EE0C-F044-90D8-5C5FF61B0922}" dt="2023-01-28T13:02:15.443" v="2131"/>
          <ac:spMkLst>
            <pc:docMk/>
            <pc:sldMk cId="1832170589" sldId="273"/>
            <ac:spMk id="42" creationId="{794B7875-5164-2618-A68B-5C87ADDEE33A}"/>
          </ac:spMkLst>
        </pc:spChg>
        <pc:spChg chg="mod">
          <ac:chgData name="Chrysostomi Maria Kyrillou" userId="da8b41f9f4397b03" providerId="LiveId" clId="{6B546C77-EE0C-F044-90D8-5C5FF61B0922}" dt="2023-01-28T13:02:15.443" v="2131"/>
          <ac:spMkLst>
            <pc:docMk/>
            <pc:sldMk cId="1832170589" sldId="273"/>
            <ac:spMk id="48" creationId="{04D89ACA-80AC-65AB-BC17-35FB8F736CF8}"/>
          </ac:spMkLst>
        </pc:spChg>
        <pc:spChg chg="mod">
          <ac:chgData name="Chrysostomi Maria Kyrillou" userId="da8b41f9f4397b03" providerId="LiveId" clId="{6B546C77-EE0C-F044-90D8-5C5FF61B0922}" dt="2023-01-28T13:02:15.443" v="2131"/>
          <ac:spMkLst>
            <pc:docMk/>
            <pc:sldMk cId="1832170589" sldId="273"/>
            <ac:spMk id="54" creationId="{E7B87BF2-1959-90E7-7EF9-BD1E18B8572E}"/>
          </ac:spMkLst>
        </pc:spChg>
        <pc:spChg chg="mod">
          <ac:chgData name="Chrysostomi Maria Kyrillou" userId="da8b41f9f4397b03" providerId="LiveId" clId="{6B546C77-EE0C-F044-90D8-5C5FF61B0922}" dt="2023-01-28T13:02:15.443" v="2131"/>
          <ac:spMkLst>
            <pc:docMk/>
            <pc:sldMk cId="1832170589" sldId="273"/>
            <ac:spMk id="59" creationId="{89EC8E5D-BFF8-E854-C00D-F82915ED7912}"/>
          </ac:spMkLst>
        </pc:spChg>
        <pc:spChg chg="add mod">
          <ac:chgData name="Chrysostomi Maria Kyrillou" userId="da8b41f9f4397b03" providerId="LiveId" clId="{6B546C77-EE0C-F044-90D8-5C5FF61B0922}" dt="2023-01-28T13:02:52.878" v="2138" actId="255"/>
          <ac:spMkLst>
            <pc:docMk/>
            <pc:sldMk cId="1832170589" sldId="273"/>
            <ac:spMk id="65" creationId="{FF7E00F2-BB8C-B136-4EC0-5139F66C3A23}"/>
          </ac:spMkLst>
        </pc:spChg>
        <pc:spChg chg="add mod">
          <ac:chgData name="Chrysostomi Maria Kyrillou" userId="da8b41f9f4397b03" providerId="LiveId" clId="{6B546C77-EE0C-F044-90D8-5C5FF61B0922}" dt="2023-01-28T13:02:58.585" v="2140" actId="207"/>
          <ac:spMkLst>
            <pc:docMk/>
            <pc:sldMk cId="1832170589" sldId="273"/>
            <ac:spMk id="66" creationId="{30468AF1-6EF1-3DB6-511C-C5C8E65904EA}"/>
          </ac:spMkLst>
        </pc:spChg>
        <pc:spChg chg="add mod">
          <ac:chgData name="Chrysostomi Maria Kyrillou" userId="da8b41f9f4397b03" providerId="LiveId" clId="{6B546C77-EE0C-F044-90D8-5C5FF61B0922}" dt="2023-01-28T13:03:59.037" v="2146" actId="255"/>
          <ac:spMkLst>
            <pc:docMk/>
            <pc:sldMk cId="1832170589" sldId="273"/>
            <ac:spMk id="67" creationId="{4E537A26-D54D-3B1C-C4F0-CA27A6A49002}"/>
          </ac:spMkLst>
        </pc:spChg>
        <pc:spChg chg="add mod">
          <ac:chgData name="Chrysostomi Maria Kyrillou" userId="da8b41f9f4397b03" providerId="LiveId" clId="{6B546C77-EE0C-F044-90D8-5C5FF61B0922}" dt="2023-01-28T16:56:54.021" v="2474"/>
          <ac:spMkLst>
            <pc:docMk/>
            <pc:sldMk cId="1832170589" sldId="273"/>
            <ac:spMk id="68" creationId="{1E9E8882-B99D-1CF5-5529-E3D2622B087C}"/>
          </ac:spMkLst>
        </pc:spChg>
        <pc:grpChg chg="add mod">
          <ac:chgData name="Chrysostomi Maria Kyrillou" userId="da8b41f9f4397b03" providerId="LiveId" clId="{6B546C77-EE0C-F044-90D8-5C5FF61B0922}" dt="2023-01-28T13:02:15.670" v="2132" actId="27636"/>
          <ac:grpSpMkLst>
            <pc:docMk/>
            <pc:sldMk cId="1832170589" sldId="273"/>
            <ac:grpSpMk id="8" creationId="{F2333FE3-20D1-3D39-F577-E01E8AB07315}"/>
          </ac:grpSpMkLst>
        </pc:grpChg>
        <pc:grpChg chg="mod">
          <ac:chgData name="Chrysostomi Maria Kyrillou" userId="da8b41f9f4397b03" providerId="LiveId" clId="{6B546C77-EE0C-F044-90D8-5C5FF61B0922}" dt="2023-01-28T13:02:15.443" v="2131"/>
          <ac:grpSpMkLst>
            <pc:docMk/>
            <pc:sldMk cId="1832170589" sldId="273"/>
            <ac:grpSpMk id="10" creationId="{8B6B19F1-5115-0A15-3C27-2ECCFC1F6BF7}"/>
          </ac:grpSpMkLst>
        </pc:grpChg>
        <pc:grpChg chg="mod">
          <ac:chgData name="Chrysostomi Maria Kyrillou" userId="da8b41f9f4397b03" providerId="LiveId" clId="{6B546C77-EE0C-F044-90D8-5C5FF61B0922}" dt="2023-01-28T13:02:15.443" v="2131"/>
          <ac:grpSpMkLst>
            <pc:docMk/>
            <pc:sldMk cId="1832170589" sldId="273"/>
            <ac:grpSpMk id="12" creationId="{3F12A11B-9FB7-D603-BE4C-1C859189EFBB}"/>
          </ac:grpSpMkLst>
        </pc:grpChg>
        <pc:grpChg chg="mod">
          <ac:chgData name="Chrysostomi Maria Kyrillou" userId="da8b41f9f4397b03" providerId="LiveId" clId="{6B546C77-EE0C-F044-90D8-5C5FF61B0922}" dt="2023-01-28T13:02:15.443" v="2131"/>
          <ac:grpSpMkLst>
            <pc:docMk/>
            <pc:sldMk cId="1832170589" sldId="273"/>
            <ac:grpSpMk id="13" creationId="{C14BB3E6-41B4-A768-AAF3-BFB25D0DCCCA}"/>
          </ac:grpSpMkLst>
        </pc:grpChg>
        <pc:grpChg chg="mod">
          <ac:chgData name="Chrysostomi Maria Kyrillou" userId="da8b41f9f4397b03" providerId="LiveId" clId="{6B546C77-EE0C-F044-90D8-5C5FF61B0922}" dt="2023-01-28T13:02:15.443" v="2131"/>
          <ac:grpSpMkLst>
            <pc:docMk/>
            <pc:sldMk cId="1832170589" sldId="273"/>
            <ac:grpSpMk id="14" creationId="{ACA54981-CE8C-6A1C-D01D-38E809AE2802}"/>
          </ac:grpSpMkLst>
        </pc:grpChg>
        <pc:grpChg chg="mod">
          <ac:chgData name="Chrysostomi Maria Kyrillou" userId="da8b41f9f4397b03" providerId="LiveId" clId="{6B546C77-EE0C-F044-90D8-5C5FF61B0922}" dt="2023-01-28T13:02:15.443" v="2131"/>
          <ac:grpSpMkLst>
            <pc:docMk/>
            <pc:sldMk cId="1832170589" sldId="273"/>
            <ac:grpSpMk id="15" creationId="{FE9D1176-7066-C7A9-10B7-79C8BDD76AFC}"/>
          </ac:grpSpMkLst>
        </pc:grpChg>
        <pc:grpChg chg="mod">
          <ac:chgData name="Chrysostomi Maria Kyrillou" userId="da8b41f9f4397b03" providerId="LiveId" clId="{6B546C77-EE0C-F044-90D8-5C5FF61B0922}" dt="2023-01-28T13:02:15.443" v="2131"/>
          <ac:grpSpMkLst>
            <pc:docMk/>
            <pc:sldMk cId="1832170589" sldId="273"/>
            <ac:grpSpMk id="16" creationId="{19FEC243-ACEF-52B5-9FC4-F4220DD07042}"/>
          </ac:grpSpMkLst>
        </pc:grpChg>
        <pc:grpChg chg="mod">
          <ac:chgData name="Chrysostomi Maria Kyrillou" userId="da8b41f9f4397b03" providerId="LiveId" clId="{6B546C77-EE0C-F044-90D8-5C5FF61B0922}" dt="2023-01-28T13:02:15.443" v="2131"/>
          <ac:grpSpMkLst>
            <pc:docMk/>
            <pc:sldMk cId="1832170589" sldId="273"/>
            <ac:grpSpMk id="17" creationId="{7A810027-F716-9CAF-4A2E-5CC002E8ABD7}"/>
          </ac:grpSpMkLst>
        </pc:grpChg>
        <pc:grpChg chg="add mod">
          <ac:chgData name="Chrysostomi Maria Kyrillou" userId="da8b41f9f4397b03" providerId="LiveId" clId="{6B546C77-EE0C-F044-90D8-5C5FF61B0922}" dt="2023-01-28T13:02:15.670" v="2132" actId="27636"/>
          <ac:grpSpMkLst>
            <pc:docMk/>
            <pc:sldMk cId="1832170589" sldId="273"/>
            <ac:grpSpMk id="28" creationId="{3211B9EF-08C9-DCA5-E10A-B4B2FE09819E}"/>
          </ac:grpSpMkLst>
        </pc:grpChg>
        <pc:grpChg chg="mod">
          <ac:chgData name="Chrysostomi Maria Kyrillou" userId="da8b41f9f4397b03" providerId="LiveId" clId="{6B546C77-EE0C-F044-90D8-5C5FF61B0922}" dt="2023-01-28T13:02:15.443" v="2131"/>
          <ac:grpSpMkLst>
            <pc:docMk/>
            <pc:sldMk cId="1832170589" sldId="273"/>
            <ac:grpSpMk id="30" creationId="{25DA4A5D-334D-65E9-CF75-106A5FC241B9}"/>
          </ac:grpSpMkLst>
        </pc:grpChg>
        <pc:grpChg chg="mod">
          <ac:chgData name="Chrysostomi Maria Kyrillou" userId="da8b41f9f4397b03" providerId="LiveId" clId="{6B546C77-EE0C-F044-90D8-5C5FF61B0922}" dt="2023-01-28T13:02:15.443" v="2131"/>
          <ac:grpSpMkLst>
            <pc:docMk/>
            <pc:sldMk cId="1832170589" sldId="273"/>
            <ac:grpSpMk id="32" creationId="{794A505B-BF2A-1353-43FA-B687750B3341}"/>
          </ac:grpSpMkLst>
        </pc:grpChg>
        <pc:grpChg chg="mod">
          <ac:chgData name="Chrysostomi Maria Kyrillou" userId="da8b41f9f4397b03" providerId="LiveId" clId="{6B546C77-EE0C-F044-90D8-5C5FF61B0922}" dt="2023-01-28T13:02:15.443" v="2131"/>
          <ac:grpSpMkLst>
            <pc:docMk/>
            <pc:sldMk cId="1832170589" sldId="273"/>
            <ac:grpSpMk id="33" creationId="{01BD04D1-C0C3-4650-75C2-4AD78E27753F}"/>
          </ac:grpSpMkLst>
        </pc:grpChg>
        <pc:grpChg chg="mod">
          <ac:chgData name="Chrysostomi Maria Kyrillou" userId="da8b41f9f4397b03" providerId="LiveId" clId="{6B546C77-EE0C-F044-90D8-5C5FF61B0922}" dt="2023-01-28T13:02:15.443" v="2131"/>
          <ac:grpSpMkLst>
            <pc:docMk/>
            <pc:sldMk cId="1832170589" sldId="273"/>
            <ac:grpSpMk id="34" creationId="{4D5CD25D-49A9-DB70-55C4-75A9194044AB}"/>
          </ac:grpSpMkLst>
        </pc:grpChg>
        <pc:grpChg chg="mod">
          <ac:chgData name="Chrysostomi Maria Kyrillou" userId="da8b41f9f4397b03" providerId="LiveId" clId="{6B546C77-EE0C-F044-90D8-5C5FF61B0922}" dt="2023-01-28T13:02:15.443" v="2131"/>
          <ac:grpSpMkLst>
            <pc:docMk/>
            <pc:sldMk cId="1832170589" sldId="273"/>
            <ac:grpSpMk id="35" creationId="{48B4B751-BBCF-DAB5-32C2-0CBE14D01FE2}"/>
          </ac:grpSpMkLst>
        </pc:grpChg>
        <pc:grpChg chg="mod">
          <ac:chgData name="Chrysostomi Maria Kyrillou" userId="da8b41f9f4397b03" providerId="LiveId" clId="{6B546C77-EE0C-F044-90D8-5C5FF61B0922}" dt="2023-01-28T13:02:15.443" v="2131"/>
          <ac:grpSpMkLst>
            <pc:docMk/>
            <pc:sldMk cId="1832170589" sldId="273"/>
            <ac:grpSpMk id="36" creationId="{9C98A018-C406-5507-897C-F6485AB30BD3}"/>
          </ac:grpSpMkLst>
        </pc:grpChg>
        <pc:grpChg chg="mod">
          <ac:chgData name="Chrysostomi Maria Kyrillou" userId="da8b41f9f4397b03" providerId="LiveId" clId="{6B546C77-EE0C-F044-90D8-5C5FF61B0922}" dt="2023-01-28T13:02:15.443" v="2131"/>
          <ac:grpSpMkLst>
            <pc:docMk/>
            <pc:sldMk cId="1832170589" sldId="273"/>
            <ac:grpSpMk id="38" creationId="{12745CC4-E3A0-4306-F901-D8183F383C98}"/>
          </ac:grpSpMkLst>
        </pc:grpChg>
        <pc:grpChg chg="mod">
          <ac:chgData name="Chrysostomi Maria Kyrillou" userId="da8b41f9f4397b03" providerId="LiveId" clId="{6B546C77-EE0C-F044-90D8-5C5FF61B0922}" dt="2023-01-28T13:02:15.443" v="2131"/>
          <ac:grpSpMkLst>
            <pc:docMk/>
            <pc:sldMk cId="1832170589" sldId="273"/>
            <ac:grpSpMk id="43" creationId="{9BA7E255-8AE6-B731-DE6D-7A137D928448}"/>
          </ac:grpSpMkLst>
        </pc:grpChg>
        <pc:grpChg chg="mod">
          <ac:chgData name="Chrysostomi Maria Kyrillou" userId="da8b41f9f4397b03" providerId="LiveId" clId="{6B546C77-EE0C-F044-90D8-5C5FF61B0922}" dt="2023-01-28T13:02:15.443" v="2131"/>
          <ac:grpSpMkLst>
            <pc:docMk/>
            <pc:sldMk cId="1832170589" sldId="273"/>
            <ac:grpSpMk id="49" creationId="{CF80A1EC-AF95-1692-8D64-B42FF339176E}"/>
          </ac:grpSpMkLst>
        </pc:grpChg>
        <pc:grpChg chg="mod">
          <ac:chgData name="Chrysostomi Maria Kyrillou" userId="da8b41f9f4397b03" providerId="LiveId" clId="{6B546C77-EE0C-F044-90D8-5C5FF61B0922}" dt="2023-01-28T13:02:15.443" v="2131"/>
          <ac:grpSpMkLst>
            <pc:docMk/>
            <pc:sldMk cId="1832170589" sldId="273"/>
            <ac:grpSpMk id="55" creationId="{8D543761-D198-A77A-4B69-82B30BC2C3FD}"/>
          </ac:grpSpMkLst>
        </pc:grpChg>
        <pc:grpChg chg="mod">
          <ac:chgData name="Chrysostomi Maria Kyrillou" userId="da8b41f9f4397b03" providerId="LiveId" clId="{6B546C77-EE0C-F044-90D8-5C5FF61B0922}" dt="2023-01-28T13:02:15.443" v="2131"/>
          <ac:grpSpMkLst>
            <pc:docMk/>
            <pc:sldMk cId="1832170589" sldId="273"/>
            <ac:grpSpMk id="60" creationId="{1E04FE89-4D84-235F-DF7E-E1051FAABD38}"/>
          </ac:grpSpMkLst>
        </pc:grpChg>
        <pc:picChg chg="mod">
          <ac:chgData name="Chrysostomi Maria Kyrillou" userId="da8b41f9f4397b03" providerId="LiveId" clId="{6B546C77-EE0C-F044-90D8-5C5FF61B0922}" dt="2023-01-28T13:02:15.443" v="2131"/>
          <ac:picMkLst>
            <pc:docMk/>
            <pc:sldMk cId="1832170589" sldId="273"/>
            <ac:picMk id="19" creationId="{7E26F266-5C55-72EB-AB23-0AE03226D025}"/>
          </ac:picMkLst>
        </pc:picChg>
        <pc:picChg chg="mod">
          <ac:chgData name="Chrysostomi Maria Kyrillou" userId="da8b41f9f4397b03" providerId="LiveId" clId="{6B546C77-EE0C-F044-90D8-5C5FF61B0922}" dt="2023-01-28T13:02:15.443" v="2131"/>
          <ac:picMkLst>
            <pc:docMk/>
            <pc:sldMk cId="1832170589" sldId="273"/>
            <ac:picMk id="21" creationId="{F8A117D8-1586-F0EC-97CA-6B6A6775E26E}"/>
          </ac:picMkLst>
        </pc:picChg>
        <pc:picChg chg="mod">
          <ac:chgData name="Chrysostomi Maria Kyrillou" userId="da8b41f9f4397b03" providerId="LiveId" clId="{6B546C77-EE0C-F044-90D8-5C5FF61B0922}" dt="2023-01-28T13:02:15.443" v="2131"/>
          <ac:picMkLst>
            <pc:docMk/>
            <pc:sldMk cId="1832170589" sldId="273"/>
            <ac:picMk id="23" creationId="{081BB432-DBC0-54A5-DF6A-E6E531B4ACF0}"/>
          </ac:picMkLst>
        </pc:picChg>
        <pc:picChg chg="mod">
          <ac:chgData name="Chrysostomi Maria Kyrillou" userId="da8b41f9f4397b03" providerId="LiveId" clId="{6B546C77-EE0C-F044-90D8-5C5FF61B0922}" dt="2023-01-28T13:02:15.443" v="2131"/>
          <ac:picMkLst>
            <pc:docMk/>
            <pc:sldMk cId="1832170589" sldId="273"/>
            <ac:picMk id="25" creationId="{F70CB925-53BB-B304-5A67-23F01939C7EF}"/>
          </ac:picMkLst>
        </pc:picChg>
        <pc:picChg chg="mod">
          <ac:chgData name="Chrysostomi Maria Kyrillou" userId="da8b41f9f4397b03" providerId="LiveId" clId="{6B546C77-EE0C-F044-90D8-5C5FF61B0922}" dt="2023-01-28T13:02:15.443" v="2131"/>
          <ac:picMkLst>
            <pc:docMk/>
            <pc:sldMk cId="1832170589" sldId="273"/>
            <ac:picMk id="27" creationId="{A4DFD5D4-C069-CCE6-04F9-6DD42C4ED072}"/>
          </ac:picMkLst>
        </pc:picChg>
        <pc:picChg chg="mod">
          <ac:chgData name="Chrysostomi Maria Kyrillou" userId="da8b41f9f4397b03" providerId="LiveId" clId="{6B546C77-EE0C-F044-90D8-5C5FF61B0922}" dt="2023-01-28T13:02:15.443" v="2131"/>
          <ac:picMkLst>
            <pc:docMk/>
            <pc:sldMk cId="1832170589" sldId="273"/>
            <ac:picMk id="39" creationId="{5BDB1926-C6EC-7E9F-E64D-7FBD4894C01F}"/>
          </ac:picMkLst>
        </pc:picChg>
        <pc:picChg chg="mod">
          <ac:chgData name="Chrysostomi Maria Kyrillou" userId="da8b41f9f4397b03" providerId="LiveId" clId="{6B546C77-EE0C-F044-90D8-5C5FF61B0922}" dt="2023-01-28T13:02:15.443" v="2131"/>
          <ac:picMkLst>
            <pc:docMk/>
            <pc:sldMk cId="1832170589" sldId="273"/>
            <ac:picMk id="40" creationId="{2A136F21-30F5-F151-72A6-16F3072ACA85}"/>
          </ac:picMkLst>
        </pc:picChg>
        <pc:picChg chg="mod">
          <ac:chgData name="Chrysostomi Maria Kyrillou" userId="da8b41f9f4397b03" providerId="LiveId" clId="{6B546C77-EE0C-F044-90D8-5C5FF61B0922}" dt="2023-01-28T13:02:15.443" v="2131"/>
          <ac:picMkLst>
            <pc:docMk/>
            <pc:sldMk cId="1832170589" sldId="273"/>
            <ac:picMk id="41" creationId="{6A0B1DD2-44F5-A592-9381-1A0707955AD9}"/>
          </ac:picMkLst>
        </pc:picChg>
        <pc:picChg chg="mod">
          <ac:chgData name="Chrysostomi Maria Kyrillou" userId="da8b41f9f4397b03" providerId="LiveId" clId="{6B546C77-EE0C-F044-90D8-5C5FF61B0922}" dt="2023-01-28T13:02:15.443" v="2131"/>
          <ac:picMkLst>
            <pc:docMk/>
            <pc:sldMk cId="1832170589" sldId="273"/>
            <ac:picMk id="44" creationId="{508401A8-1DE3-064D-214D-2D13121D109D}"/>
          </ac:picMkLst>
        </pc:picChg>
        <pc:picChg chg="mod">
          <ac:chgData name="Chrysostomi Maria Kyrillou" userId="da8b41f9f4397b03" providerId="LiveId" clId="{6B546C77-EE0C-F044-90D8-5C5FF61B0922}" dt="2023-01-28T13:02:15.443" v="2131"/>
          <ac:picMkLst>
            <pc:docMk/>
            <pc:sldMk cId="1832170589" sldId="273"/>
            <ac:picMk id="45" creationId="{E6B3FD30-CEF2-4802-6212-E344E26AD5EA}"/>
          </ac:picMkLst>
        </pc:picChg>
        <pc:picChg chg="mod">
          <ac:chgData name="Chrysostomi Maria Kyrillou" userId="da8b41f9f4397b03" providerId="LiveId" clId="{6B546C77-EE0C-F044-90D8-5C5FF61B0922}" dt="2023-01-28T13:02:15.443" v="2131"/>
          <ac:picMkLst>
            <pc:docMk/>
            <pc:sldMk cId="1832170589" sldId="273"/>
            <ac:picMk id="46" creationId="{7C325BF5-3C46-4D93-E51F-0997404EE330}"/>
          </ac:picMkLst>
        </pc:picChg>
        <pc:picChg chg="mod">
          <ac:chgData name="Chrysostomi Maria Kyrillou" userId="da8b41f9f4397b03" providerId="LiveId" clId="{6B546C77-EE0C-F044-90D8-5C5FF61B0922}" dt="2023-01-28T13:02:15.443" v="2131"/>
          <ac:picMkLst>
            <pc:docMk/>
            <pc:sldMk cId="1832170589" sldId="273"/>
            <ac:picMk id="47" creationId="{86E91F51-014F-821C-B957-BB6C4EF3A881}"/>
          </ac:picMkLst>
        </pc:picChg>
        <pc:picChg chg="mod">
          <ac:chgData name="Chrysostomi Maria Kyrillou" userId="da8b41f9f4397b03" providerId="LiveId" clId="{6B546C77-EE0C-F044-90D8-5C5FF61B0922}" dt="2023-01-28T13:02:15.443" v="2131"/>
          <ac:picMkLst>
            <pc:docMk/>
            <pc:sldMk cId="1832170589" sldId="273"/>
            <ac:picMk id="50" creationId="{84846764-6AD2-4D39-87A4-54505FDBD843}"/>
          </ac:picMkLst>
        </pc:picChg>
        <pc:picChg chg="mod">
          <ac:chgData name="Chrysostomi Maria Kyrillou" userId="da8b41f9f4397b03" providerId="LiveId" clId="{6B546C77-EE0C-F044-90D8-5C5FF61B0922}" dt="2023-01-28T13:02:15.443" v="2131"/>
          <ac:picMkLst>
            <pc:docMk/>
            <pc:sldMk cId="1832170589" sldId="273"/>
            <ac:picMk id="51" creationId="{783F99C9-D356-52AD-EAEA-AF9B61183396}"/>
          </ac:picMkLst>
        </pc:picChg>
        <pc:picChg chg="mod">
          <ac:chgData name="Chrysostomi Maria Kyrillou" userId="da8b41f9f4397b03" providerId="LiveId" clId="{6B546C77-EE0C-F044-90D8-5C5FF61B0922}" dt="2023-01-28T13:02:15.443" v="2131"/>
          <ac:picMkLst>
            <pc:docMk/>
            <pc:sldMk cId="1832170589" sldId="273"/>
            <ac:picMk id="52" creationId="{CEA0CD43-E14A-D512-075D-30548CC2C077}"/>
          </ac:picMkLst>
        </pc:picChg>
        <pc:picChg chg="mod">
          <ac:chgData name="Chrysostomi Maria Kyrillou" userId="da8b41f9f4397b03" providerId="LiveId" clId="{6B546C77-EE0C-F044-90D8-5C5FF61B0922}" dt="2023-01-28T13:02:15.443" v="2131"/>
          <ac:picMkLst>
            <pc:docMk/>
            <pc:sldMk cId="1832170589" sldId="273"/>
            <ac:picMk id="53" creationId="{5F148853-B993-4FDA-619F-BCFFBE723D32}"/>
          </ac:picMkLst>
        </pc:picChg>
        <pc:picChg chg="mod">
          <ac:chgData name="Chrysostomi Maria Kyrillou" userId="da8b41f9f4397b03" providerId="LiveId" clId="{6B546C77-EE0C-F044-90D8-5C5FF61B0922}" dt="2023-01-28T13:02:15.443" v="2131"/>
          <ac:picMkLst>
            <pc:docMk/>
            <pc:sldMk cId="1832170589" sldId="273"/>
            <ac:picMk id="56" creationId="{395D423C-FBD4-65E1-4306-71F2BB2153C0}"/>
          </ac:picMkLst>
        </pc:picChg>
        <pc:picChg chg="mod">
          <ac:chgData name="Chrysostomi Maria Kyrillou" userId="da8b41f9f4397b03" providerId="LiveId" clId="{6B546C77-EE0C-F044-90D8-5C5FF61B0922}" dt="2023-01-28T13:02:15.443" v="2131"/>
          <ac:picMkLst>
            <pc:docMk/>
            <pc:sldMk cId="1832170589" sldId="273"/>
            <ac:picMk id="57" creationId="{83EAD3BD-5567-68D3-395C-9CE006C91969}"/>
          </ac:picMkLst>
        </pc:picChg>
        <pc:picChg chg="mod">
          <ac:chgData name="Chrysostomi Maria Kyrillou" userId="da8b41f9f4397b03" providerId="LiveId" clId="{6B546C77-EE0C-F044-90D8-5C5FF61B0922}" dt="2023-01-28T13:02:15.443" v="2131"/>
          <ac:picMkLst>
            <pc:docMk/>
            <pc:sldMk cId="1832170589" sldId="273"/>
            <ac:picMk id="58" creationId="{46985CD1-0D7F-39BC-9431-35DDF6356103}"/>
          </ac:picMkLst>
        </pc:picChg>
        <pc:picChg chg="mod">
          <ac:chgData name="Chrysostomi Maria Kyrillou" userId="da8b41f9f4397b03" providerId="LiveId" clId="{6B546C77-EE0C-F044-90D8-5C5FF61B0922}" dt="2023-01-28T13:02:15.443" v="2131"/>
          <ac:picMkLst>
            <pc:docMk/>
            <pc:sldMk cId="1832170589" sldId="273"/>
            <ac:picMk id="61" creationId="{B5573776-9666-4002-A951-87F7401B40C1}"/>
          </ac:picMkLst>
        </pc:picChg>
        <pc:picChg chg="mod">
          <ac:chgData name="Chrysostomi Maria Kyrillou" userId="da8b41f9f4397b03" providerId="LiveId" clId="{6B546C77-EE0C-F044-90D8-5C5FF61B0922}" dt="2023-01-28T13:02:15.443" v="2131"/>
          <ac:picMkLst>
            <pc:docMk/>
            <pc:sldMk cId="1832170589" sldId="273"/>
            <ac:picMk id="62" creationId="{0E93D577-B17E-387F-BE45-250215EFBA97}"/>
          </ac:picMkLst>
        </pc:picChg>
        <pc:picChg chg="mod">
          <ac:chgData name="Chrysostomi Maria Kyrillou" userId="da8b41f9f4397b03" providerId="LiveId" clId="{6B546C77-EE0C-F044-90D8-5C5FF61B0922}" dt="2023-01-28T13:02:15.443" v="2131"/>
          <ac:picMkLst>
            <pc:docMk/>
            <pc:sldMk cId="1832170589" sldId="273"/>
            <ac:picMk id="63" creationId="{C0C8A60F-9277-F9F6-E670-122EB300931B}"/>
          </ac:picMkLst>
        </pc:picChg>
        <pc:picChg chg="mod">
          <ac:chgData name="Chrysostomi Maria Kyrillou" userId="da8b41f9f4397b03" providerId="LiveId" clId="{6B546C77-EE0C-F044-90D8-5C5FF61B0922}" dt="2023-01-28T13:02:15.443" v="2131"/>
          <ac:picMkLst>
            <pc:docMk/>
            <pc:sldMk cId="1832170589" sldId="273"/>
            <ac:picMk id="64" creationId="{F94EF877-0DBB-E9E6-488E-7362EBEB70B0}"/>
          </ac:picMkLst>
        </pc:picChg>
      </pc:sldChg>
      <pc:sldChg chg="addSp delSp modSp new add del mod modNotesTx">
        <pc:chgData name="Chrysostomi Maria Kyrillou" userId="da8b41f9f4397b03" providerId="LiveId" clId="{6B546C77-EE0C-F044-90D8-5C5FF61B0922}" dt="2023-01-29T17:16:12.396" v="4639" actId="20577"/>
        <pc:sldMkLst>
          <pc:docMk/>
          <pc:sldMk cId="2583423322" sldId="274"/>
        </pc:sldMkLst>
        <pc:spChg chg="del">
          <ac:chgData name="Chrysostomi Maria Kyrillou" userId="da8b41f9f4397b03" providerId="LiveId" clId="{6B546C77-EE0C-F044-90D8-5C5FF61B0922}" dt="2023-01-28T15:07:16.450" v="2155" actId="478"/>
          <ac:spMkLst>
            <pc:docMk/>
            <pc:sldMk cId="2583423322" sldId="274"/>
            <ac:spMk id="2" creationId="{BE4DCF1E-6D1C-8514-CBAA-DE608B608E4F}"/>
          </ac:spMkLst>
        </pc:spChg>
        <pc:spChg chg="del">
          <ac:chgData name="Chrysostomi Maria Kyrillou" userId="da8b41f9f4397b03" providerId="LiveId" clId="{6B546C77-EE0C-F044-90D8-5C5FF61B0922}" dt="2023-01-28T15:07:16.450" v="2155" actId="478"/>
          <ac:spMkLst>
            <pc:docMk/>
            <pc:sldMk cId="2583423322" sldId="274"/>
            <ac:spMk id="3" creationId="{74B6218E-D09F-80E0-FCCF-52E1748E3483}"/>
          </ac:spMkLst>
        </pc:spChg>
        <pc:spChg chg="del">
          <ac:chgData name="Chrysostomi Maria Kyrillou" userId="da8b41f9f4397b03" providerId="LiveId" clId="{6B546C77-EE0C-F044-90D8-5C5FF61B0922}" dt="2023-01-28T15:07:16.450" v="2155" actId="478"/>
          <ac:spMkLst>
            <pc:docMk/>
            <pc:sldMk cId="2583423322" sldId="274"/>
            <ac:spMk id="4" creationId="{E6EE3C86-FAEA-71E6-5426-660785312C86}"/>
          </ac:spMkLst>
        </pc:spChg>
        <pc:spChg chg="del">
          <ac:chgData name="Chrysostomi Maria Kyrillou" userId="da8b41f9f4397b03" providerId="LiveId" clId="{6B546C77-EE0C-F044-90D8-5C5FF61B0922}" dt="2023-01-28T15:07:16.450" v="2155" actId="478"/>
          <ac:spMkLst>
            <pc:docMk/>
            <pc:sldMk cId="2583423322" sldId="274"/>
            <ac:spMk id="5" creationId="{C4A38A94-6039-5CA6-AD79-A293E9318928}"/>
          </ac:spMkLst>
        </pc:spChg>
        <pc:spChg chg="add mod">
          <ac:chgData name="Chrysostomi Maria Kyrillou" userId="da8b41f9f4397b03" providerId="LiveId" clId="{6B546C77-EE0C-F044-90D8-5C5FF61B0922}" dt="2023-01-28T15:10:32.118" v="2195" actId="14100"/>
          <ac:spMkLst>
            <pc:docMk/>
            <pc:sldMk cId="2583423322" sldId="274"/>
            <ac:spMk id="6" creationId="{9471202F-DA0D-0147-9243-E9FFC229C78E}"/>
          </ac:spMkLst>
        </pc:spChg>
        <pc:spChg chg="add mod">
          <ac:chgData name="Chrysostomi Maria Kyrillou" userId="da8b41f9f4397b03" providerId="LiveId" clId="{6B546C77-EE0C-F044-90D8-5C5FF61B0922}" dt="2023-01-28T15:10:27.013" v="2194" actId="14100"/>
          <ac:spMkLst>
            <pc:docMk/>
            <pc:sldMk cId="2583423322" sldId="274"/>
            <ac:spMk id="7" creationId="{E9C2CE51-4B08-71DE-7BFC-0DBB3E673C2D}"/>
          </ac:spMkLst>
        </pc:spChg>
        <pc:spChg chg="add del mod">
          <ac:chgData name="Chrysostomi Maria Kyrillou" userId="da8b41f9f4397b03" providerId="LiveId" clId="{6B546C77-EE0C-F044-90D8-5C5FF61B0922}" dt="2023-01-28T15:10:07.200" v="2190" actId="478"/>
          <ac:spMkLst>
            <pc:docMk/>
            <pc:sldMk cId="2583423322" sldId="274"/>
            <ac:spMk id="8" creationId="{76E68F05-85AD-F810-5DDF-304A06AD906A}"/>
          </ac:spMkLst>
        </pc:spChg>
        <pc:spChg chg="add del mod">
          <ac:chgData name="Chrysostomi Maria Kyrillou" userId="da8b41f9f4397b03" providerId="LiveId" clId="{6B546C77-EE0C-F044-90D8-5C5FF61B0922}" dt="2023-01-28T15:10:09.311" v="2191" actId="478"/>
          <ac:spMkLst>
            <pc:docMk/>
            <pc:sldMk cId="2583423322" sldId="274"/>
            <ac:spMk id="10" creationId="{6DB25DD4-B683-BF29-5A5D-928749DC432A}"/>
          </ac:spMkLst>
        </pc:spChg>
        <pc:spChg chg="add mod">
          <ac:chgData name="Chrysostomi Maria Kyrillou" userId="da8b41f9f4397b03" providerId="LiveId" clId="{6B546C77-EE0C-F044-90D8-5C5FF61B0922}" dt="2023-01-28T15:10:15.818" v="2192"/>
          <ac:spMkLst>
            <pc:docMk/>
            <pc:sldMk cId="2583423322" sldId="274"/>
            <ac:spMk id="11" creationId="{CBC2AA0B-ABF6-08A3-B01F-1F7C07E20BE9}"/>
          </ac:spMkLst>
        </pc:spChg>
        <pc:spChg chg="add mod">
          <ac:chgData name="Chrysostomi Maria Kyrillou" userId="da8b41f9f4397b03" providerId="LiveId" clId="{6B546C77-EE0C-F044-90D8-5C5FF61B0922}" dt="2023-01-28T16:56:54.021" v="2474"/>
          <ac:spMkLst>
            <pc:docMk/>
            <pc:sldMk cId="2583423322" sldId="274"/>
            <ac:spMk id="12" creationId="{0C687034-103E-6E68-F13D-0152F640DF40}"/>
          </ac:spMkLst>
        </pc:spChg>
      </pc:sldChg>
      <pc:sldChg chg="addSp delSp modSp new add del mod modClrScheme modAnim chgLayout modNotesTx">
        <pc:chgData name="Chrysostomi Maria Kyrillou" userId="da8b41f9f4397b03" providerId="LiveId" clId="{6B546C77-EE0C-F044-90D8-5C5FF61B0922}" dt="2023-01-30T06:57:43.811" v="4679" actId="20577"/>
        <pc:sldMkLst>
          <pc:docMk/>
          <pc:sldMk cId="970484103" sldId="275"/>
        </pc:sldMkLst>
        <pc:spChg chg="del">
          <ac:chgData name="Chrysostomi Maria Kyrillou" userId="da8b41f9f4397b03" providerId="LiveId" clId="{6B546C77-EE0C-F044-90D8-5C5FF61B0922}" dt="2023-01-28T15:11:17.816" v="2199" actId="478"/>
          <ac:spMkLst>
            <pc:docMk/>
            <pc:sldMk cId="970484103" sldId="275"/>
            <ac:spMk id="2" creationId="{93EC2C7E-A3D4-22A1-8A40-072818D58611}"/>
          </ac:spMkLst>
        </pc:spChg>
        <pc:spChg chg="del">
          <ac:chgData name="Chrysostomi Maria Kyrillou" userId="da8b41f9f4397b03" providerId="LiveId" clId="{6B546C77-EE0C-F044-90D8-5C5FF61B0922}" dt="2023-01-28T15:11:17.816" v="2199" actId="478"/>
          <ac:spMkLst>
            <pc:docMk/>
            <pc:sldMk cId="970484103" sldId="275"/>
            <ac:spMk id="3" creationId="{96608942-571A-19ED-D386-D54C3D66ECA8}"/>
          </ac:spMkLst>
        </pc:spChg>
        <pc:spChg chg="del">
          <ac:chgData name="Chrysostomi Maria Kyrillou" userId="da8b41f9f4397b03" providerId="LiveId" clId="{6B546C77-EE0C-F044-90D8-5C5FF61B0922}" dt="2023-01-28T15:11:17.816" v="2199" actId="478"/>
          <ac:spMkLst>
            <pc:docMk/>
            <pc:sldMk cId="970484103" sldId="275"/>
            <ac:spMk id="4" creationId="{81921327-8898-930A-AE8C-7B926D9668E4}"/>
          </ac:spMkLst>
        </pc:spChg>
        <pc:spChg chg="del">
          <ac:chgData name="Chrysostomi Maria Kyrillou" userId="da8b41f9f4397b03" providerId="LiveId" clId="{6B546C77-EE0C-F044-90D8-5C5FF61B0922}" dt="2023-01-28T15:11:17.816" v="2199" actId="478"/>
          <ac:spMkLst>
            <pc:docMk/>
            <pc:sldMk cId="970484103" sldId="275"/>
            <ac:spMk id="5" creationId="{87A905F2-7137-C5AB-54EB-57C2C16CB195}"/>
          </ac:spMkLst>
        </pc:spChg>
        <pc:spChg chg="add mod ord">
          <ac:chgData name="Chrysostomi Maria Kyrillou" userId="da8b41f9f4397b03" providerId="LiveId" clId="{6B546C77-EE0C-F044-90D8-5C5FF61B0922}" dt="2023-01-28T15:15:31.253" v="2239" actId="120"/>
          <ac:spMkLst>
            <pc:docMk/>
            <pc:sldMk cId="970484103" sldId="275"/>
            <ac:spMk id="6" creationId="{3903C064-B388-0267-C9A5-0DC9FF534283}"/>
          </ac:spMkLst>
        </pc:spChg>
        <pc:spChg chg="add mod">
          <ac:chgData name="Chrysostomi Maria Kyrillou" userId="da8b41f9f4397b03" providerId="LiveId" clId="{6B546C77-EE0C-F044-90D8-5C5FF61B0922}" dt="2023-01-28T15:14:56.880" v="2233" actId="14100"/>
          <ac:spMkLst>
            <pc:docMk/>
            <pc:sldMk cId="970484103" sldId="275"/>
            <ac:spMk id="7" creationId="{BEF80E46-8AC5-6CB9-EAC1-28902BAAD8C0}"/>
          </ac:spMkLst>
        </pc:spChg>
        <pc:spChg chg="add del mod ord">
          <ac:chgData name="Chrysostomi Maria Kyrillou" userId="da8b41f9f4397b03" providerId="LiveId" clId="{6B546C77-EE0C-F044-90D8-5C5FF61B0922}" dt="2023-01-28T15:14:50.823" v="2231" actId="478"/>
          <ac:spMkLst>
            <pc:docMk/>
            <pc:sldMk cId="970484103" sldId="275"/>
            <ac:spMk id="8" creationId="{8773670A-3DA1-B74B-4EC8-6DA1B30ADE5D}"/>
          </ac:spMkLst>
        </pc:spChg>
      </pc:sldChg>
      <pc:sldChg chg="addSp delSp modSp new add del mod modNotesTx">
        <pc:chgData name="Chrysostomi Maria Kyrillou" userId="da8b41f9f4397b03" providerId="LiveId" clId="{6B546C77-EE0C-F044-90D8-5C5FF61B0922}" dt="2023-01-30T07:00:07.202" v="4793" actId="20577"/>
        <pc:sldMkLst>
          <pc:docMk/>
          <pc:sldMk cId="3518232919" sldId="276"/>
        </pc:sldMkLst>
        <pc:spChg chg="del">
          <ac:chgData name="Chrysostomi Maria Kyrillou" userId="da8b41f9f4397b03" providerId="LiveId" clId="{6B546C77-EE0C-F044-90D8-5C5FF61B0922}" dt="2023-01-28T15:51:34.774" v="2240" actId="478"/>
          <ac:spMkLst>
            <pc:docMk/>
            <pc:sldMk cId="3518232919" sldId="276"/>
            <ac:spMk id="2" creationId="{73984B17-7458-7F75-8522-E8241CFE346B}"/>
          </ac:spMkLst>
        </pc:spChg>
        <pc:spChg chg="del">
          <ac:chgData name="Chrysostomi Maria Kyrillou" userId="da8b41f9f4397b03" providerId="LiveId" clId="{6B546C77-EE0C-F044-90D8-5C5FF61B0922}" dt="2023-01-28T15:51:34.774" v="2240" actId="478"/>
          <ac:spMkLst>
            <pc:docMk/>
            <pc:sldMk cId="3518232919" sldId="276"/>
            <ac:spMk id="3" creationId="{2BFE0121-5563-6B54-D250-93CAEACA7551}"/>
          </ac:spMkLst>
        </pc:spChg>
        <pc:spChg chg="del">
          <ac:chgData name="Chrysostomi Maria Kyrillou" userId="da8b41f9f4397b03" providerId="LiveId" clId="{6B546C77-EE0C-F044-90D8-5C5FF61B0922}" dt="2023-01-28T15:51:34.774" v="2240" actId="478"/>
          <ac:spMkLst>
            <pc:docMk/>
            <pc:sldMk cId="3518232919" sldId="276"/>
            <ac:spMk id="4" creationId="{6F5F1C23-D204-C789-5351-6F038FBB798C}"/>
          </ac:spMkLst>
        </pc:spChg>
        <pc:spChg chg="del">
          <ac:chgData name="Chrysostomi Maria Kyrillou" userId="da8b41f9f4397b03" providerId="LiveId" clId="{6B546C77-EE0C-F044-90D8-5C5FF61B0922}" dt="2023-01-28T15:51:34.774" v="2240" actId="478"/>
          <ac:spMkLst>
            <pc:docMk/>
            <pc:sldMk cId="3518232919" sldId="276"/>
            <ac:spMk id="5" creationId="{11DD2C6C-A165-C936-3202-D98A2F321366}"/>
          </ac:spMkLst>
        </pc:spChg>
        <pc:spChg chg="add mod">
          <ac:chgData name="Chrysostomi Maria Kyrillou" userId="da8b41f9f4397b03" providerId="LiveId" clId="{6B546C77-EE0C-F044-90D8-5C5FF61B0922}" dt="2023-01-28T15:51:51.579" v="2244" actId="14100"/>
          <ac:spMkLst>
            <pc:docMk/>
            <pc:sldMk cId="3518232919" sldId="276"/>
            <ac:spMk id="7" creationId="{FCD9D8A8-A530-EF91-BA78-C16B723F7EF2}"/>
          </ac:spMkLst>
        </pc:spChg>
        <pc:spChg chg="add mod">
          <ac:chgData name="Chrysostomi Maria Kyrillou" userId="da8b41f9f4397b03" providerId="LiveId" clId="{6B546C77-EE0C-F044-90D8-5C5FF61B0922}" dt="2023-01-28T15:52:36.398" v="2248" actId="255"/>
          <ac:spMkLst>
            <pc:docMk/>
            <pc:sldMk cId="3518232919" sldId="276"/>
            <ac:spMk id="8" creationId="{E4C216C9-5C5B-130A-18EA-767E4FFDD221}"/>
          </ac:spMkLst>
        </pc:spChg>
        <pc:spChg chg="add mod">
          <ac:chgData name="Chrysostomi Maria Kyrillou" userId="da8b41f9f4397b03" providerId="LiveId" clId="{6B546C77-EE0C-F044-90D8-5C5FF61B0922}" dt="2023-01-28T16:56:54.021" v="2474"/>
          <ac:spMkLst>
            <pc:docMk/>
            <pc:sldMk cId="3518232919" sldId="276"/>
            <ac:spMk id="9" creationId="{78756D65-A660-F5BE-133A-534880D7FFD9}"/>
          </ac:spMkLst>
        </pc:spChg>
        <pc:picChg chg="add mod">
          <ac:chgData name="Chrysostomi Maria Kyrillou" userId="da8b41f9f4397b03" providerId="LiveId" clId="{6B546C77-EE0C-F044-90D8-5C5FF61B0922}" dt="2023-01-28T15:51:57.484" v="2245" actId="1076"/>
          <ac:picMkLst>
            <pc:docMk/>
            <pc:sldMk cId="3518232919" sldId="276"/>
            <ac:picMk id="6" creationId="{548CD6A9-3876-D213-7514-071920B350F3}"/>
          </ac:picMkLst>
        </pc:picChg>
      </pc:sldChg>
      <pc:sldChg chg="addSp delSp modSp new add del mod modNotesTx">
        <pc:chgData name="Chrysostomi Maria Kyrillou" userId="da8b41f9f4397b03" providerId="LiveId" clId="{6B546C77-EE0C-F044-90D8-5C5FF61B0922}" dt="2023-01-30T07:03:12.558" v="4934" actId="20577"/>
        <pc:sldMkLst>
          <pc:docMk/>
          <pc:sldMk cId="1913439009" sldId="277"/>
        </pc:sldMkLst>
        <pc:spChg chg="del">
          <ac:chgData name="Chrysostomi Maria Kyrillou" userId="da8b41f9f4397b03" providerId="LiveId" clId="{6B546C77-EE0C-F044-90D8-5C5FF61B0922}" dt="2023-01-28T15:53:31.393" v="2252" actId="478"/>
          <ac:spMkLst>
            <pc:docMk/>
            <pc:sldMk cId="1913439009" sldId="277"/>
            <ac:spMk id="2" creationId="{C12F472B-D98E-A843-F1BD-1DC912E24DD5}"/>
          </ac:spMkLst>
        </pc:spChg>
        <pc:spChg chg="del">
          <ac:chgData name="Chrysostomi Maria Kyrillou" userId="da8b41f9f4397b03" providerId="LiveId" clId="{6B546C77-EE0C-F044-90D8-5C5FF61B0922}" dt="2023-01-28T15:53:31.393" v="2252" actId="478"/>
          <ac:spMkLst>
            <pc:docMk/>
            <pc:sldMk cId="1913439009" sldId="277"/>
            <ac:spMk id="3" creationId="{A742509A-D5C8-A380-3FB9-6DBB2ECF250D}"/>
          </ac:spMkLst>
        </pc:spChg>
        <pc:spChg chg="del">
          <ac:chgData name="Chrysostomi Maria Kyrillou" userId="da8b41f9f4397b03" providerId="LiveId" clId="{6B546C77-EE0C-F044-90D8-5C5FF61B0922}" dt="2023-01-28T15:53:31.393" v="2252" actId="478"/>
          <ac:spMkLst>
            <pc:docMk/>
            <pc:sldMk cId="1913439009" sldId="277"/>
            <ac:spMk id="4" creationId="{C400FE6B-4E75-13FD-A39B-4B52FB6E8535}"/>
          </ac:spMkLst>
        </pc:spChg>
        <pc:spChg chg="del">
          <ac:chgData name="Chrysostomi Maria Kyrillou" userId="da8b41f9f4397b03" providerId="LiveId" clId="{6B546C77-EE0C-F044-90D8-5C5FF61B0922}" dt="2023-01-28T15:53:31.393" v="2252" actId="478"/>
          <ac:spMkLst>
            <pc:docMk/>
            <pc:sldMk cId="1913439009" sldId="277"/>
            <ac:spMk id="5" creationId="{A1A2B018-91A7-26F6-0D27-8A873AB46275}"/>
          </ac:spMkLst>
        </pc:spChg>
        <pc:spChg chg="add mod">
          <ac:chgData name="Chrysostomi Maria Kyrillou" userId="da8b41f9f4397b03" providerId="LiveId" clId="{6B546C77-EE0C-F044-90D8-5C5FF61B0922}" dt="2023-01-28T15:54:20.401" v="2258" actId="14100"/>
          <ac:spMkLst>
            <pc:docMk/>
            <pc:sldMk cId="1913439009" sldId="277"/>
            <ac:spMk id="6" creationId="{7A7BD8B5-9ECA-ACCB-158B-4AA1FB59A43F}"/>
          </ac:spMkLst>
        </pc:spChg>
        <pc:spChg chg="add mod">
          <ac:chgData name="Chrysostomi Maria Kyrillou" userId="da8b41f9f4397b03" providerId="LiveId" clId="{6B546C77-EE0C-F044-90D8-5C5FF61B0922}" dt="2023-01-28T15:54:38.850" v="2260" actId="255"/>
          <ac:spMkLst>
            <pc:docMk/>
            <pc:sldMk cId="1913439009" sldId="277"/>
            <ac:spMk id="8" creationId="{C4B3A343-636D-8300-E4E3-093BC15ED57D}"/>
          </ac:spMkLst>
        </pc:spChg>
        <pc:spChg chg="add mod">
          <ac:chgData name="Chrysostomi Maria Kyrillou" userId="da8b41f9f4397b03" providerId="LiveId" clId="{6B546C77-EE0C-F044-90D8-5C5FF61B0922}" dt="2023-01-28T16:56:54.021" v="2474"/>
          <ac:spMkLst>
            <pc:docMk/>
            <pc:sldMk cId="1913439009" sldId="277"/>
            <ac:spMk id="9" creationId="{6CCBDB87-B85A-F805-3470-0A172F8E59FF}"/>
          </ac:spMkLst>
        </pc:spChg>
        <pc:picChg chg="add mod">
          <ac:chgData name="Chrysostomi Maria Kyrillou" userId="da8b41f9f4397b03" providerId="LiveId" clId="{6B546C77-EE0C-F044-90D8-5C5FF61B0922}" dt="2023-01-28T15:54:17.261" v="2257" actId="1076"/>
          <ac:picMkLst>
            <pc:docMk/>
            <pc:sldMk cId="1913439009" sldId="277"/>
            <ac:picMk id="7" creationId="{AF494A3B-1D36-2B24-4977-D95EB256EF76}"/>
          </ac:picMkLst>
        </pc:picChg>
      </pc:sldChg>
      <pc:sldChg chg="addSp delSp modSp new add del mod modNotesTx">
        <pc:chgData name="Chrysostomi Maria Kyrillou" userId="da8b41f9f4397b03" providerId="LiveId" clId="{6B546C77-EE0C-F044-90D8-5C5FF61B0922}" dt="2023-01-30T07:04:19.692" v="4967" actId="20577"/>
        <pc:sldMkLst>
          <pc:docMk/>
          <pc:sldMk cId="442793443" sldId="278"/>
        </pc:sldMkLst>
        <pc:spChg chg="del">
          <ac:chgData name="Chrysostomi Maria Kyrillou" userId="da8b41f9f4397b03" providerId="LiveId" clId="{6B546C77-EE0C-F044-90D8-5C5FF61B0922}" dt="2023-01-28T15:55:08.290" v="2314" actId="478"/>
          <ac:spMkLst>
            <pc:docMk/>
            <pc:sldMk cId="442793443" sldId="278"/>
            <ac:spMk id="2" creationId="{1C0D0CA5-90B0-6A56-3F06-DB9E05851700}"/>
          </ac:spMkLst>
        </pc:spChg>
        <pc:spChg chg="del">
          <ac:chgData name="Chrysostomi Maria Kyrillou" userId="da8b41f9f4397b03" providerId="LiveId" clId="{6B546C77-EE0C-F044-90D8-5C5FF61B0922}" dt="2023-01-28T15:55:08.290" v="2314" actId="478"/>
          <ac:spMkLst>
            <pc:docMk/>
            <pc:sldMk cId="442793443" sldId="278"/>
            <ac:spMk id="3" creationId="{EE2E80F4-5069-D23C-6AE6-7D5A1BF726BE}"/>
          </ac:spMkLst>
        </pc:spChg>
        <pc:spChg chg="del">
          <ac:chgData name="Chrysostomi Maria Kyrillou" userId="da8b41f9f4397b03" providerId="LiveId" clId="{6B546C77-EE0C-F044-90D8-5C5FF61B0922}" dt="2023-01-28T15:55:08.290" v="2314" actId="478"/>
          <ac:spMkLst>
            <pc:docMk/>
            <pc:sldMk cId="442793443" sldId="278"/>
            <ac:spMk id="4" creationId="{07470E8E-20C9-3579-8EA2-666611E65385}"/>
          </ac:spMkLst>
        </pc:spChg>
        <pc:spChg chg="del">
          <ac:chgData name="Chrysostomi Maria Kyrillou" userId="da8b41f9f4397b03" providerId="LiveId" clId="{6B546C77-EE0C-F044-90D8-5C5FF61B0922}" dt="2023-01-28T15:55:08.290" v="2314" actId="478"/>
          <ac:spMkLst>
            <pc:docMk/>
            <pc:sldMk cId="442793443" sldId="278"/>
            <ac:spMk id="5" creationId="{A969F259-7783-F750-8B6E-DBC93EF1379B}"/>
          </ac:spMkLst>
        </pc:spChg>
        <pc:spChg chg="add del mod">
          <ac:chgData name="Chrysostomi Maria Kyrillou" userId="da8b41f9f4397b03" providerId="LiveId" clId="{6B546C77-EE0C-F044-90D8-5C5FF61B0922}" dt="2023-01-28T15:55:19.235" v="2316"/>
          <ac:spMkLst>
            <pc:docMk/>
            <pc:sldMk cId="442793443" sldId="278"/>
            <ac:spMk id="7" creationId="{6AD709B0-5A62-24B9-5791-E09C56DB7912}"/>
          </ac:spMkLst>
        </pc:spChg>
        <pc:spChg chg="add del mod">
          <ac:chgData name="Chrysostomi Maria Kyrillou" userId="da8b41f9f4397b03" providerId="LiveId" clId="{6B546C77-EE0C-F044-90D8-5C5FF61B0922}" dt="2023-01-28T15:55:19.235" v="2316"/>
          <ac:spMkLst>
            <pc:docMk/>
            <pc:sldMk cId="442793443" sldId="278"/>
            <ac:spMk id="8" creationId="{8FE17801-ED09-96D9-94BA-EB54146C1294}"/>
          </ac:spMkLst>
        </pc:spChg>
        <pc:spChg chg="add del mod">
          <ac:chgData name="Chrysostomi Maria Kyrillou" userId="da8b41f9f4397b03" providerId="LiveId" clId="{6B546C77-EE0C-F044-90D8-5C5FF61B0922}" dt="2023-01-28T15:55:19.235" v="2316"/>
          <ac:spMkLst>
            <pc:docMk/>
            <pc:sldMk cId="442793443" sldId="278"/>
            <ac:spMk id="9" creationId="{2B110321-70F0-9779-9325-EF0C16DD7259}"/>
          </ac:spMkLst>
        </pc:spChg>
        <pc:spChg chg="add mod">
          <ac:chgData name="Chrysostomi Maria Kyrillou" userId="da8b41f9f4397b03" providerId="LiveId" clId="{6B546C77-EE0C-F044-90D8-5C5FF61B0922}" dt="2023-01-28T15:56:25.900" v="2330" actId="14100"/>
          <ac:spMkLst>
            <pc:docMk/>
            <pc:sldMk cId="442793443" sldId="278"/>
            <ac:spMk id="11" creationId="{576D9F59-4C56-DA90-CA63-A3C5D9C31EBD}"/>
          </ac:spMkLst>
        </pc:spChg>
        <pc:spChg chg="add mod">
          <ac:chgData name="Chrysostomi Maria Kyrillou" userId="da8b41f9f4397b03" providerId="LiveId" clId="{6B546C77-EE0C-F044-90D8-5C5FF61B0922}" dt="2023-01-28T15:56:09.234" v="2326" actId="1076"/>
          <ac:spMkLst>
            <pc:docMk/>
            <pc:sldMk cId="442793443" sldId="278"/>
            <ac:spMk id="12" creationId="{964836A7-0077-5E46-706B-0B767E862F25}"/>
          </ac:spMkLst>
        </pc:spChg>
        <pc:spChg chg="add mod">
          <ac:chgData name="Chrysostomi Maria Kyrillou" userId="da8b41f9f4397b03" providerId="LiveId" clId="{6B546C77-EE0C-F044-90D8-5C5FF61B0922}" dt="2023-01-28T15:56:22.814" v="2329" actId="14100"/>
          <ac:spMkLst>
            <pc:docMk/>
            <pc:sldMk cId="442793443" sldId="278"/>
            <ac:spMk id="13" creationId="{BE8C9388-9380-D6E1-B74D-9528BBEDCE94}"/>
          </ac:spMkLst>
        </pc:spChg>
        <pc:spChg chg="add mod">
          <ac:chgData name="Chrysostomi Maria Kyrillou" userId="da8b41f9f4397b03" providerId="LiveId" clId="{6B546C77-EE0C-F044-90D8-5C5FF61B0922}" dt="2023-01-28T15:56:01.281" v="2325" actId="255"/>
          <ac:spMkLst>
            <pc:docMk/>
            <pc:sldMk cId="442793443" sldId="278"/>
            <ac:spMk id="14" creationId="{D89E6047-4B84-0C98-6B85-8F6C7171643E}"/>
          </ac:spMkLst>
        </pc:spChg>
        <pc:spChg chg="add mod">
          <ac:chgData name="Chrysostomi Maria Kyrillou" userId="da8b41f9f4397b03" providerId="LiveId" clId="{6B546C77-EE0C-F044-90D8-5C5FF61B0922}" dt="2023-01-28T16:56:54.021" v="2474"/>
          <ac:spMkLst>
            <pc:docMk/>
            <pc:sldMk cId="442793443" sldId="278"/>
            <ac:spMk id="15" creationId="{A4ED4F5B-150E-4425-D3DA-7F7D70BC1E74}"/>
          </ac:spMkLst>
        </pc:spChg>
        <pc:picChg chg="add del mod">
          <ac:chgData name="Chrysostomi Maria Kyrillou" userId="da8b41f9f4397b03" providerId="LiveId" clId="{6B546C77-EE0C-F044-90D8-5C5FF61B0922}" dt="2023-01-28T15:55:19.235" v="2316"/>
          <ac:picMkLst>
            <pc:docMk/>
            <pc:sldMk cId="442793443" sldId="278"/>
            <ac:picMk id="6" creationId="{DF7F488B-8173-4323-8BD6-7AF85418A74F}"/>
          </ac:picMkLst>
        </pc:picChg>
        <pc:picChg chg="add mod">
          <ac:chgData name="Chrysostomi Maria Kyrillou" userId="da8b41f9f4397b03" providerId="LiveId" clId="{6B546C77-EE0C-F044-90D8-5C5FF61B0922}" dt="2023-01-28T15:56:09.234" v="2326" actId="1076"/>
          <ac:picMkLst>
            <pc:docMk/>
            <pc:sldMk cId="442793443" sldId="278"/>
            <ac:picMk id="10" creationId="{41795C60-5BAF-F4BB-300B-77F6759AEF44}"/>
          </ac:picMkLst>
        </pc:picChg>
      </pc:sldChg>
      <pc:sldChg chg="modSp add mod modAnim modNotesTx">
        <pc:chgData name="Chrysostomi Maria Kyrillou" userId="da8b41f9f4397b03" providerId="LiveId" clId="{6B546C77-EE0C-F044-90D8-5C5FF61B0922}" dt="2023-01-30T07:07:57.040" v="5082" actId="14"/>
        <pc:sldMkLst>
          <pc:docMk/>
          <pc:sldMk cId="104071018" sldId="279"/>
        </pc:sldMkLst>
        <pc:spChg chg="mod">
          <ac:chgData name="Chrysostomi Maria Kyrillou" userId="da8b41f9f4397b03" providerId="LiveId" clId="{6B546C77-EE0C-F044-90D8-5C5FF61B0922}" dt="2023-01-28T15:57:11.835" v="2355" actId="20577"/>
          <ac:spMkLst>
            <pc:docMk/>
            <pc:sldMk cId="104071018" sldId="279"/>
            <ac:spMk id="6" creationId="{3903C064-B388-0267-C9A5-0DC9FF534283}"/>
          </ac:spMkLst>
        </pc:spChg>
        <pc:spChg chg="mod">
          <ac:chgData name="Chrysostomi Maria Kyrillou" userId="da8b41f9f4397b03" providerId="LiveId" clId="{6B546C77-EE0C-F044-90D8-5C5FF61B0922}" dt="2023-01-28T15:57:24.685" v="2357"/>
          <ac:spMkLst>
            <pc:docMk/>
            <pc:sldMk cId="104071018" sldId="279"/>
            <ac:spMk id="7" creationId="{BEF80E46-8AC5-6CB9-EAC1-28902BAAD8C0}"/>
          </ac:spMkLst>
        </pc:spChg>
      </pc:sldChg>
      <pc:sldChg chg="addSp delSp modSp new mod modNotesTx">
        <pc:chgData name="Chrysostomi Maria Kyrillou" userId="da8b41f9f4397b03" providerId="LiveId" clId="{6B546C77-EE0C-F044-90D8-5C5FF61B0922}" dt="2023-01-30T07:43:39.130" v="5395" actId="20577"/>
        <pc:sldMkLst>
          <pc:docMk/>
          <pc:sldMk cId="3723745172" sldId="280"/>
        </pc:sldMkLst>
        <pc:spChg chg="del">
          <ac:chgData name="Chrysostomi Maria Kyrillou" userId="da8b41f9f4397b03" providerId="LiveId" clId="{6B546C77-EE0C-F044-90D8-5C5FF61B0922}" dt="2023-01-28T16:44:25.211" v="2360" actId="478"/>
          <ac:spMkLst>
            <pc:docMk/>
            <pc:sldMk cId="3723745172" sldId="280"/>
            <ac:spMk id="2" creationId="{FEDDC8DF-5211-577D-F445-0F9E3643745A}"/>
          </ac:spMkLst>
        </pc:spChg>
        <pc:spChg chg="del">
          <ac:chgData name="Chrysostomi Maria Kyrillou" userId="da8b41f9f4397b03" providerId="LiveId" clId="{6B546C77-EE0C-F044-90D8-5C5FF61B0922}" dt="2023-01-28T16:44:25.211" v="2360" actId="478"/>
          <ac:spMkLst>
            <pc:docMk/>
            <pc:sldMk cId="3723745172" sldId="280"/>
            <ac:spMk id="3" creationId="{8EC34D52-7659-17FF-5760-177D140FEFFE}"/>
          </ac:spMkLst>
        </pc:spChg>
        <pc:spChg chg="del">
          <ac:chgData name="Chrysostomi Maria Kyrillou" userId="da8b41f9f4397b03" providerId="LiveId" clId="{6B546C77-EE0C-F044-90D8-5C5FF61B0922}" dt="2023-01-28T16:44:25.211" v="2360" actId="478"/>
          <ac:spMkLst>
            <pc:docMk/>
            <pc:sldMk cId="3723745172" sldId="280"/>
            <ac:spMk id="4" creationId="{A31DED1E-9225-B51C-53CD-876676FEF9D0}"/>
          </ac:spMkLst>
        </pc:spChg>
        <pc:spChg chg="add mod">
          <ac:chgData name="Chrysostomi Maria Kyrillou" userId="da8b41f9f4397b03" providerId="LiveId" clId="{6B546C77-EE0C-F044-90D8-5C5FF61B0922}" dt="2023-01-28T16:45:57.071" v="2376" actId="1076"/>
          <ac:spMkLst>
            <pc:docMk/>
            <pc:sldMk cId="3723745172" sldId="280"/>
            <ac:spMk id="6" creationId="{B9A4FC98-F4B4-7280-883B-F621EA83328C}"/>
          </ac:spMkLst>
        </pc:spChg>
        <pc:spChg chg="add mod">
          <ac:chgData name="Chrysostomi Maria Kyrillou" userId="da8b41f9f4397b03" providerId="LiveId" clId="{6B546C77-EE0C-F044-90D8-5C5FF61B0922}" dt="2023-01-28T16:46:07.497" v="2378" actId="14100"/>
          <ac:spMkLst>
            <pc:docMk/>
            <pc:sldMk cId="3723745172" sldId="280"/>
            <ac:spMk id="7" creationId="{8C28ABA3-907E-6D09-0EB2-4DB30A0E456B}"/>
          </ac:spMkLst>
        </pc:spChg>
        <pc:spChg chg="add mod">
          <ac:chgData name="Chrysostomi Maria Kyrillou" userId="da8b41f9f4397b03" providerId="LiveId" clId="{6B546C77-EE0C-F044-90D8-5C5FF61B0922}" dt="2023-01-28T16:48:31.734" v="2394" actId="255"/>
          <ac:spMkLst>
            <pc:docMk/>
            <pc:sldMk cId="3723745172" sldId="280"/>
            <ac:spMk id="8" creationId="{4A6BB240-250E-920C-CB14-BCED36108692}"/>
          </ac:spMkLst>
        </pc:spChg>
        <pc:spChg chg="add mod">
          <ac:chgData name="Chrysostomi Maria Kyrillou" userId="da8b41f9f4397b03" providerId="LiveId" clId="{6B546C77-EE0C-F044-90D8-5C5FF61B0922}" dt="2023-01-28T16:56:54.021" v="2474"/>
          <ac:spMkLst>
            <pc:docMk/>
            <pc:sldMk cId="3723745172" sldId="280"/>
            <ac:spMk id="9" creationId="{0C6C6CFE-6C41-BD2A-A8AC-4B1AAD2754EE}"/>
          </ac:spMkLst>
        </pc:spChg>
        <pc:picChg chg="add mod">
          <ac:chgData name="Chrysostomi Maria Kyrillou" userId="da8b41f9f4397b03" providerId="LiveId" clId="{6B546C77-EE0C-F044-90D8-5C5FF61B0922}" dt="2023-01-28T16:45:52.353" v="2375" actId="1076"/>
          <ac:picMkLst>
            <pc:docMk/>
            <pc:sldMk cId="3723745172" sldId="280"/>
            <ac:picMk id="5" creationId="{91398EBE-021E-0AA4-F1D6-B6F39DB7C12B}"/>
          </ac:picMkLst>
        </pc:picChg>
      </pc:sldChg>
      <pc:sldChg chg="addSp delSp modSp new mod modAnim modNotesTx">
        <pc:chgData name="Chrysostomi Maria Kyrillou" userId="da8b41f9f4397b03" providerId="LiveId" clId="{6B546C77-EE0C-F044-90D8-5C5FF61B0922}" dt="2023-01-30T07:46:15.728" v="5487" actId="20577"/>
        <pc:sldMkLst>
          <pc:docMk/>
          <pc:sldMk cId="1752203" sldId="281"/>
        </pc:sldMkLst>
        <pc:spChg chg="del">
          <ac:chgData name="Chrysostomi Maria Kyrillou" userId="da8b41f9f4397b03" providerId="LiveId" clId="{6B546C77-EE0C-F044-90D8-5C5FF61B0922}" dt="2023-01-28T16:47:37.235" v="2382" actId="478"/>
          <ac:spMkLst>
            <pc:docMk/>
            <pc:sldMk cId="1752203" sldId="281"/>
            <ac:spMk id="2" creationId="{4551FB27-2409-4439-8117-998D80EAC317}"/>
          </ac:spMkLst>
        </pc:spChg>
        <pc:spChg chg="del">
          <ac:chgData name="Chrysostomi Maria Kyrillou" userId="da8b41f9f4397b03" providerId="LiveId" clId="{6B546C77-EE0C-F044-90D8-5C5FF61B0922}" dt="2023-01-28T16:47:37.235" v="2382" actId="478"/>
          <ac:spMkLst>
            <pc:docMk/>
            <pc:sldMk cId="1752203" sldId="281"/>
            <ac:spMk id="3" creationId="{3AF48C1A-DD58-DEBE-160D-28D3CFA18677}"/>
          </ac:spMkLst>
        </pc:spChg>
        <pc:spChg chg="del">
          <ac:chgData name="Chrysostomi Maria Kyrillou" userId="da8b41f9f4397b03" providerId="LiveId" clId="{6B546C77-EE0C-F044-90D8-5C5FF61B0922}" dt="2023-01-28T16:47:37.235" v="2382" actId="478"/>
          <ac:spMkLst>
            <pc:docMk/>
            <pc:sldMk cId="1752203" sldId="281"/>
            <ac:spMk id="4" creationId="{1C34E8F1-6A1E-9EB2-A8EA-A4A009A43D44}"/>
          </ac:spMkLst>
        </pc:spChg>
        <pc:spChg chg="add mod">
          <ac:chgData name="Chrysostomi Maria Kyrillou" userId="da8b41f9f4397b03" providerId="LiveId" clId="{6B546C77-EE0C-F044-90D8-5C5FF61B0922}" dt="2023-01-28T16:47:59.404" v="2389" actId="2710"/>
          <ac:spMkLst>
            <pc:docMk/>
            <pc:sldMk cId="1752203" sldId="281"/>
            <ac:spMk id="5" creationId="{065D8E35-347C-DEBC-EC1E-6DD81B227753}"/>
          </ac:spMkLst>
        </pc:spChg>
        <pc:spChg chg="add mod">
          <ac:chgData name="Chrysostomi Maria Kyrillou" userId="da8b41f9f4397b03" providerId="LiveId" clId="{6B546C77-EE0C-F044-90D8-5C5FF61B0922}" dt="2023-01-28T16:48:08.339" v="2391" actId="14100"/>
          <ac:spMkLst>
            <pc:docMk/>
            <pc:sldMk cId="1752203" sldId="281"/>
            <ac:spMk id="6" creationId="{AA23C2D3-FC72-FD4B-535A-6710888035A5}"/>
          </ac:spMkLst>
        </pc:spChg>
        <pc:spChg chg="add mod">
          <ac:chgData name="Chrysostomi Maria Kyrillou" userId="da8b41f9f4397b03" providerId="LiveId" clId="{6B546C77-EE0C-F044-90D8-5C5FF61B0922}" dt="2023-01-28T16:48:51.324" v="2397" actId="255"/>
          <ac:spMkLst>
            <pc:docMk/>
            <pc:sldMk cId="1752203" sldId="281"/>
            <ac:spMk id="7" creationId="{8F057791-A372-5422-39FE-B58962590347}"/>
          </ac:spMkLst>
        </pc:spChg>
        <pc:spChg chg="add mod">
          <ac:chgData name="Chrysostomi Maria Kyrillou" userId="da8b41f9f4397b03" providerId="LiveId" clId="{6B546C77-EE0C-F044-90D8-5C5FF61B0922}" dt="2023-01-28T16:56:54.021" v="2474"/>
          <ac:spMkLst>
            <pc:docMk/>
            <pc:sldMk cId="1752203" sldId="281"/>
            <ac:spMk id="8" creationId="{BBCFEE3E-B1E8-3558-4494-C1A064072C36}"/>
          </ac:spMkLst>
        </pc:spChg>
      </pc:sldChg>
      <pc:sldChg chg="addSp delSp modSp new mod modAnim modNotesTx">
        <pc:chgData name="Chrysostomi Maria Kyrillou" userId="da8b41f9f4397b03" providerId="LiveId" clId="{6B546C77-EE0C-F044-90D8-5C5FF61B0922}" dt="2023-01-30T07:57:43.023" v="5573" actId="20577"/>
        <pc:sldMkLst>
          <pc:docMk/>
          <pc:sldMk cId="2796894113" sldId="282"/>
        </pc:sldMkLst>
        <pc:spChg chg="del">
          <ac:chgData name="Chrysostomi Maria Kyrillou" userId="da8b41f9f4397b03" providerId="LiveId" clId="{6B546C77-EE0C-F044-90D8-5C5FF61B0922}" dt="2023-01-28T16:49:07.455" v="2401" actId="478"/>
          <ac:spMkLst>
            <pc:docMk/>
            <pc:sldMk cId="2796894113" sldId="282"/>
            <ac:spMk id="2" creationId="{DF6659FE-8D80-259E-2BA3-667511657658}"/>
          </ac:spMkLst>
        </pc:spChg>
        <pc:spChg chg="del">
          <ac:chgData name="Chrysostomi Maria Kyrillou" userId="da8b41f9f4397b03" providerId="LiveId" clId="{6B546C77-EE0C-F044-90D8-5C5FF61B0922}" dt="2023-01-28T16:49:07.455" v="2401" actId="478"/>
          <ac:spMkLst>
            <pc:docMk/>
            <pc:sldMk cId="2796894113" sldId="282"/>
            <ac:spMk id="3" creationId="{942870EF-083A-A784-06E7-A9283DFC073F}"/>
          </ac:spMkLst>
        </pc:spChg>
        <pc:spChg chg="del">
          <ac:chgData name="Chrysostomi Maria Kyrillou" userId="da8b41f9f4397b03" providerId="LiveId" clId="{6B546C77-EE0C-F044-90D8-5C5FF61B0922}" dt="2023-01-28T16:49:07.455" v="2401" actId="478"/>
          <ac:spMkLst>
            <pc:docMk/>
            <pc:sldMk cId="2796894113" sldId="282"/>
            <ac:spMk id="4" creationId="{5ED66049-8505-92DE-E276-7B4D06470AED}"/>
          </ac:spMkLst>
        </pc:spChg>
        <pc:spChg chg="add mod">
          <ac:chgData name="Chrysostomi Maria Kyrillou" userId="da8b41f9f4397b03" providerId="LiveId" clId="{6B546C77-EE0C-F044-90D8-5C5FF61B0922}" dt="2023-01-28T16:50:33.721" v="2410" actId="14100"/>
          <ac:spMkLst>
            <pc:docMk/>
            <pc:sldMk cId="2796894113" sldId="282"/>
            <ac:spMk id="5" creationId="{D6C95E90-1C76-305E-A64A-4ECEF11AF715}"/>
          </ac:spMkLst>
        </pc:spChg>
        <pc:spChg chg="add mod">
          <ac:chgData name="Chrysostomi Maria Kyrillou" userId="da8b41f9f4397b03" providerId="LiveId" clId="{6B546C77-EE0C-F044-90D8-5C5FF61B0922}" dt="2023-01-28T16:50:33.721" v="2410" actId="14100"/>
          <ac:spMkLst>
            <pc:docMk/>
            <pc:sldMk cId="2796894113" sldId="282"/>
            <ac:spMk id="6" creationId="{6EB0C296-8221-18FD-1C92-B4E572EDEC16}"/>
          </ac:spMkLst>
        </pc:spChg>
        <pc:spChg chg="add mod">
          <ac:chgData name="Chrysostomi Maria Kyrillou" userId="da8b41f9f4397b03" providerId="LiveId" clId="{6B546C77-EE0C-F044-90D8-5C5FF61B0922}" dt="2023-01-28T16:51:01.646" v="2413" actId="255"/>
          <ac:spMkLst>
            <pc:docMk/>
            <pc:sldMk cId="2796894113" sldId="282"/>
            <ac:spMk id="7" creationId="{4943BD6B-E22D-AA9D-C27A-7C901E6EF2C4}"/>
          </ac:spMkLst>
        </pc:spChg>
        <pc:spChg chg="add mod">
          <ac:chgData name="Chrysostomi Maria Kyrillou" userId="da8b41f9f4397b03" providerId="LiveId" clId="{6B546C77-EE0C-F044-90D8-5C5FF61B0922}" dt="2023-01-28T16:56:54.021" v="2474"/>
          <ac:spMkLst>
            <pc:docMk/>
            <pc:sldMk cId="2796894113" sldId="282"/>
            <ac:spMk id="8" creationId="{5439873E-BD1D-1339-582B-1FCE42523014}"/>
          </ac:spMkLst>
        </pc:spChg>
      </pc:sldChg>
      <pc:sldChg chg="addSp delSp modSp new mod modNotesTx">
        <pc:chgData name="Chrysostomi Maria Kyrillou" userId="da8b41f9f4397b03" providerId="LiveId" clId="{6B546C77-EE0C-F044-90D8-5C5FF61B0922}" dt="2023-01-30T07:59:48.372" v="5633" actId="20577"/>
        <pc:sldMkLst>
          <pc:docMk/>
          <pc:sldMk cId="2856338043" sldId="283"/>
        </pc:sldMkLst>
        <pc:spChg chg="add del">
          <ac:chgData name="Chrysostomi Maria Kyrillou" userId="da8b41f9f4397b03" providerId="LiveId" clId="{6B546C77-EE0C-F044-90D8-5C5FF61B0922}" dt="2023-01-28T16:52:00.195" v="2422" actId="478"/>
          <ac:spMkLst>
            <pc:docMk/>
            <pc:sldMk cId="2856338043" sldId="283"/>
            <ac:spMk id="2" creationId="{254370FE-2679-6992-ADBC-F3F32B5F7CE9}"/>
          </ac:spMkLst>
        </pc:spChg>
        <pc:spChg chg="add del">
          <ac:chgData name="Chrysostomi Maria Kyrillou" userId="da8b41f9f4397b03" providerId="LiveId" clId="{6B546C77-EE0C-F044-90D8-5C5FF61B0922}" dt="2023-01-28T16:52:00.195" v="2422" actId="478"/>
          <ac:spMkLst>
            <pc:docMk/>
            <pc:sldMk cId="2856338043" sldId="283"/>
            <ac:spMk id="3" creationId="{0AC8EC36-6F08-3EB5-5743-679B929BC036}"/>
          </ac:spMkLst>
        </pc:spChg>
        <pc:spChg chg="add del">
          <ac:chgData name="Chrysostomi Maria Kyrillou" userId="da8b41f9f4397b03" providerId="LiveId" clId="{6B546C77-EE0C-F044-90D8-5C5FF61B0922}" dt="2023-01-28T16:52:00.195" v="2422" actId="478"/>
          <ac:spMkLst>
            <pc:docMk/>
            <pc:sldMk cId="2856338043" sldId="283"/>
            <ac:spMk id="4" creationId="{8A83C9B0-7E1D-6B29-2D35-284A49F59740}"/>
          </ac:spMkLst>
        </pc:spChg>
        <pc:spChg chg="add del mod">
          <ac:chgData name="Chrysostomi Maria Kyrillou" userId="da8b41f9f4397b03" providerId="LiveId" clId="{6B546C77-EE0C-F044-90D8-5C5FF61B0922}" dt="2023-01-28T16:51:46.299" v="2420"/>
          <ac:spMkLst>
            <pc:docMk/>
            <pc:sldMk cId="2856338043" sldId="283"/>
            <ac:spMk id="6" creationId="{B7CEA399-0961-3AD7-74F8-7745C5ADB0E4}"/>
          </ac:spMkLst>
        </pc:spChg>
        <pc:spChg chg="add del mod">
          <ac:chgData name="Chrysostomi Maria Kyrillou" userId="da8b41f9f4397b03" providerId="LiveId" clId="{6B546C77-EE0C-F044-90D8-5C5FF61B0922}" dt="2023-01-28T16:51:46.299" v="2420"/>
          <ac:spMkLst>
            <pc:docMk/>
            <pc:sldMk cId="2856338043" sldId="283"/>
            <ac:spMk id="7" creationId="{F200DD02-BC3D-D0D3-1EBC-9B62B7FBD2F3}"/>
          </ac:spMkLst>
        </pc:spChg>
        <pc:spChg chg="add del mod">
          <ac:chgData name="Chrysostomi Maria Kyrillou" userId="da8b41f9f4397b03" providerId="LiveId" clId="{6B546C77-EE0C-F044-90D8-5C5FF61B0922}" dt="2023-01-28T16:51:46.299" v="2420"/>
          <ac:spMkLst>
            <pc:docMk/>
            <pc:sldMk cId="2856338043" sldId="283"/>
            <ac:spMk id="9" creationId="{FA0FD81A-5902-17FB-4B04-70F6698D9A1C}"/>
          </ac:spMkLst>
        </pc:spChg>
        <pc:spChg chg="add mod">
          <ac:chgData name="Chrysostomi Maria Kyrillou" userId="da8b41f9f4397b03" providerId="LiveId" clId="{6B546C77-EE0C-F044-90D8-5C5FF61B0922}" dt="2023-01-28T16:54:36.729" v="2452" actId="14100"/>
          <ac:spMkLst>
            <pc:docMk/>
            <pc:sldMk cId="2856338043" sldId="283"/>
            <ac:spMk id="12" creationId="{EF68FC5C-ED9F-2A8A-7DCC-7A61D3D5665B}"/>
          </ac:spMkLst>
        </pc:spChg>
        <pc:spChg chg="add mod">
          <ac:chgData name="Chrysostomi Maria Kyrillou" userId="da8b41f9f4397b03" providerId="LiveId" clId="{6B546C77-EE0C-F044-90D8-5C5FF61B0922}" dt="2023-01-28T16:54:20.356" v="2450" actId="2710"/>
          <ac:spMkLst>
            <pc:docMk/>
            <pc:sldMk cId="2856338043" sldId="283"/>
            <ac:spMk id="13" creationId="{7A905EC5-5609-4ACF-4AEA-E016372EAC97}"/>
          </ac:spMkLst>
        </pc:spChg>
        <pc:spChg chg="add mod">
          <ac:chgData name="Chrysostomi Maria Kyrillou" userId="da8b41f9f4397b03" providerId="LiveId" clId="{6B546C77-EE0C-F044-90D8-5C5FF61B0922}" dt="2023-01-28T16:53:52.047" v="2444" actId="120"/>
          <ac:spMkLst>
            <pc:docMk/>
            <pc:sldMk cId="2856338043" sldId="283"/>
            <ac:spMk id="15" creationId="{199DD1E1-D8DB-0CFA-0A82-18F98825A651}"/>
          </ac:spMkLst>
        </pc:spChg>
        <pc:spChg chg="add mod">
          <ac:chgData name="Chrysostomi Maria Kyrillou" userId="da8b41f9f4397b03" providerId="LiveId" clId="{6B546C77-EE0C-F044-90D8-5C5FF61B0922}" dt="2023-01-28T16:56:54.021" v="2474"/>
          <ac:spMkLst>
            <pc:docMk/>
            <pc:sldMk cId="2856338043" sldId="283"/>
            <ac:spMk id="19" creationId="{7829EB4F-93D4-872D-9D22-7ED99A20D577}"/>
          </ac:spMkLst>
        </pc:spChg>
        <pc:graphicFrameChg chg="add del mod">
          <ac:chgData name="Chrysostomi Maria Kyrillou" userId="da8b41f9f4397b03" providerId="LiveId" clId="{6B546C77-EE0C-F044-90D8-5C5FF61B0922}" dt="2023-01-28T16:51:46.299" v="2420"/>
          <ac:graphicFrameMkLst>
            <pc:docMk/>
            <pc:sldMk cId="2856338043" sldId="283"/>
            <ac:graphicFrameMk id="10" creationId="{5044B0C1-01FE-F0CC-F928-C4A40010CB6D}"/>
          </ac:graphicFrameMkLst>
        </pc:graphicFrameChg>
        <pc:graphicFrameChg chg="add mod">
          <ac:chgData name="Chrysostomi Maria Kyrillou" userId="da8b41f9f4397b03" providerId="LiveId" clId="{6B546C77-EE0C-F044-90D8-5C5FF61B0922}" dt="2023-01-28T16:52:01.247" v="2423"/>
          <ac:graphicFrameMkLst>
            <pc:docMk/>
            <pc:sldMk cId="2856338043" sldId="283"/>
            <ac:graphicFrameMk id="16" creationId="{8BB5BDFF-9079-1DE6-F067-43BDFAE29E53}"/>
          </ac:graphicFrameMkLst>
        </pc:graphicFrameChg>
        <pc:picChg chg="add del mod">
          <ac:chgData name="Chrysostomi Maria Kyrillou" userId="da8b41f9f4397b03" providerId="LiveId" clId="{6B546C77-EE0C-F044-90D8-5C5FF61B0922}" dt="2023-01-28T16:51:46.299" v="2420"/>
          <ac:picMkLst>
            <pc:docMk/>
            <pc:sldMk cId="2856338043" sldId="283"/>
            <ac:picMk id="5" creationId="{7BB04DDC-0825-9EE6-7992-6862C2AA4BB7}"/>
          </ac:picMkLst>
        </pc:picChg>
        <pc:picChg chg="add del mod">
          <ac:chgData name="Chrysostomi Maria Kyrillou" userId="da8b41f9f4397b03" providerId="LiveId" clId="{6B546C77-EE0C-F044-90D8-5C5FF61B0922}" dt="2023-01-28T16:51:46.299" v="2420"/>
          <ac:picMkLst>
            <pc:docMk/>
            <pc:sldMk cId="2856338043" sldId="283"/>
            <ac:picMk id="8" creationId="{D69C1E92-5C65-8CAD-6774-EB88BF6DC3C6}"/>
          </ac:picMkLst>
        </pc:picChg>
        <pc:picChg chg="add mod">
          <ac:chgData name="Chrysostomi Maria Kyrillou" userId="da8b41f9f4397b03" providerId="LiveId" clId="{6B546C77-EE0C-F044-90D8-5C5FF61B0922}" dt="2023-01-28T16:54:01.756" v="2445" actId="14100"/>
          <ac:picMkLst>
            <pc:docMk/>
            <pc:sldMk cId="2856338043" sldId="283"/>
            <ac:picMk id="11" creationId="{947EB782-0E3F-33FD-90B8-10A1491A81FC}"/>
          </ac:picMkLst>
        </pc:picChg>
        <pc:picChg chg="add del mod">
          <ac:chgData name="Chrysostomi Maria Kyrillou" userId="da8b41f9f4397b03" providerId="LiveId" clId="{6B546C77-EE0C-F044-90D8-5C5FF61B0922}" dt="2023-01-28T16:53:10.593" v="2436" actId="478"/>
          <ac:picMkLst>
            <pc:docMk/>
            <pc:sldMk cId="2856338043" sldId="283"/>
            <ac:picMk id="14" creationId="{239796C2-F92A-C4C0-5082-211840D6C839}"/>
          </ac:picMkLst>
        </pc:picChg>
        <pc:picChg chg="add del mod">
          <ac:chgData name="Chrysostomi Maria Kyrillou" userId="da8b41f9f4397b03" providerId="LiveId" clId="{6B546C77-EE0C-F044-90D8-5C5FF61B0922}" dt="2023-01-28T16:53:14.503" v="2438"/>
          <ac:picMkLst>
            <pc:docMk/>
            <pc:sldMk cId="2856338043" sldId="283"/>
            <ac:picMk id="17" creationId="{92D2489D-49C6-FC12-8AF5-934A2DC83351}"/>
          </ac:picMkLst>
        </pc:picChg>
        <pc:picChg chg="add mod">
          <ac:chgData name="Chrysostomi Maria Kyrillou" userId="da8b41f9f4397b03" providerId="LiveId" clId="{6B546C77-EE0C-F044-90D8-5C5FF61B0922}" dt="2023-01-28T16:54:01.756" v="2445" actId="14100"/>
          <ac:picMkLst>
            <pc:docMk/>
            <pc:sldMk cId="2856338043" sldId="283"/>
            <ac:picMk id="18" creationId="{17C307CF-C664-B9A7-55B3-F080D2109D16}"/>
          </ac:picMkLst>
        </pc:picChg>
      </pc:sldChg>
      <pc:sldChg chg="addSp delSp modSp new mod">
        <pc:chgData name="Chrysostomi Maria Kyrillou" userId="da8b41f9f4397b03" providerId="LiveId" clId="{6B546C77-EE0C-F044-90D8-5C5FF61B0922}" dt="2023-01-28T16:55:22.698" v="2458" actId="1076"/>
        <pc:sldMkLst>
          <pc:docMk/>
          <pc:sldMk cId="2172312411" sldId="284"/>
        </pc:sldMkLst>
        <pc:spChg chg="del">
          <ac:chgData name="Chrysostomi Maria Kyrillou" userId="da8b41f9f4397b03" providerId="LiveId" clId="{6B546C77-EE0C-F044-90D8-5C5FF61B0922}" dt="2023-01-28T16:55:13.318" v="2454" actId="478"/>
          <ac:spMkLst>
            <pc:docMk/>
            <pc:sldMk cId="2172312411" sldId="284"/>
            <ac:spMk id="2" creationId="{42F83D64-4C5C-BAFC-6075-C0B04EC4EA4D}"/>
          </ac:spMkLst>
        </pc:spChg>
        <pc:spChg chg="del">
          <ac:chgData name="Chrysostomi Maria Kyrillou" userId="da8b41f9f4397b03" providerId="LiveId" clId="{6B546C77-EE0C-F044-90D8-5C5FF61B0922}" dt="2023-01-28T16:55:14.435" v="2455" actId="478"/>
          <ac:spMkLst>
            <pc:docMk/>
            <pc:sldMk cId="2172312411" sldId="284"/>
            <ac:spMk id="3" creationId="{8B4035B7-71CB-6ED0-FFD6-8620EFAF65DB}"/>
          </ac:spMkLst>
        </pc:spChg>
        <pc:picChg chg="add mod">
          <ac:chgData name="Chrysostomi Maria Kyrillou" userId="da8b41f9f4397b03" providerId="LiveId" clId="{6B546C77-EE0C-F044-90D8-5C5FF61B0922}" dt="2023-01-28T16:55:22.698" v="2458" actId="1076"/>
          <ac:picMkLst>
            <pc:docMk/>
            <pc:sldMk cId="2172312411" sldId="284"/>
            <ac:picMk id="5" creationId="{E186BBAD-1F97-6942-3C68-F13D99704C6A}"/>
          </ac:picMkLst>
        </pc:picChg>
      </pc:sldChg>
      <pc:sldChg chg="addSp delSp modSp new mod">
        <pc:chgData name="Chrysostomi Maria Kyrillou" userId="da8b41f9f4397b03" providerId="LiveId" clId="{6B546C77-EE0C-F044-90D8-5C5FF61B0922}" dt="2023-01-28T16:56:00.142" v="2473" actId="1036"/>
        <pc:sldMkLst>
          <pc:docMk/>
          <pc:sldMk cId="3510902453" sldId="285"/>
        </pc:sldMkLst>
        <pc:spChg chg="del">
          <ac:chgData name="Chrysostomi Maria Kyrillou" userId="da8b41f9f4397b03" providerId="LiveId" clId="{6B546C77-EE0C-F044-90D8-5C5FF61B0922}" dt="2023-01-28T16:55:40.221" v="2461" actId="478"/>
          <ac:spMkLst>
            <pc:docMk/>
            <pc:sldMk cId="3510902453" sldId="285"/>
            <ac:spMk id="2" creationId="{75B4C338-B17E-B133-96E4-0FC6C52C9942}"/>
          </ac:spMkLst>
        </pc:spChg>
        <pc:spChg chg="del">
          <ac:chgData name="Chrysostomi Maria Kyrillou" userId="da8b41f9f4397b03" providerId="LiveId" clId="{6B546C77-EE0C-F044-90D8-5C5FF61B0922}" dt="2023-01-28T16:55:39.213" v="2460" actId="478"/>
          <ac:spMkLst>
            <pc:docMk/>
            <pc:sldMk cId="3510902453" sldId="285"/>
            <ac:spMk id="3" creationId="{1F83A26D-A1B8-B4CE-D50A-83ADE75BA017}"/>
          </ac:spMkLst>
        </pc:spChg>
        <pc:spChg chg="add mod">
          <ac:chgData name="Chrysostomi Maria Kyrillou" userId="da8b41f9f4397b03" providerId="LiveId" clId="{6B546C77-EE0C-F044-90D8-5C5FF61B0922}" dt="2023-01-28T16:56:00.142" v="2473" actId="1036"/>
          <ac:spMkLst>
            <pc:docMk/>
            <pc:sldMk cId="3510902453" sldId="285"/>
            <ac:spMk id="6" creationId="{33B5EA0D-59B9-38AE-A1D0-970EAD24AFD4}"/>
          </ac:spMkLst>
        </pc:spChg>
        <pc:picChg chg="add mod">
          <ac:chgData name="Chrysostomi Maria Kyrillou" userId="da8b41f9f4397b03" providerId="LiveId" clId="{6B546C77-EE0C-F044-90D8-5C5FF61B0922}" dt="2023-01-28T16:55:46.752" v="2463" actId="1076"/>
          <ac:picMkLst>
            <pc:docMk/>
            <pc:sldMk cId="3510902453" sldId="285"/>
            <ac:picMk id="5" creationId="{6F48155D-B72D-81E1-799B-A8BDB3784455}"/>
          </ac:picMkLst>
        </pc:picChg>
      </pc:sldChg>
      <pc:sldChg chg="addSp delSp modSp new mod modAnim modNotesTx">
        <pc:chgData name="Chrysostomi Maria Kyrillou" userId="da8b41f9f4397b03" providerId="LiveId" clId="{6B546C77-EE0C-F044-90D8-5C5FF61B0922}" dt="2023-01-30T11:19:54.123" v="7407" actId="20577"/>
        <pc:sldMkLst>
          <pc:docMk/>
          <pc:sldMk cId="3871492885" sldId="286"/>
        </pc:sldMkLst>
        <pc:spChg chg="del">
          <ac:chgData name="Chrysostomi Maria Kyrillou" userId="da8b41f9f4397b03" providerId="LiveId" clId="{6B546C77-EE0C-F044-90D8-5C5FF61B0922}" dt="2023-01-29T04:31:06.198" v="2476" actId="478"/>
          <ac:spMkLst>
            <pc:docMk/>
            <pc:sldMk cId="3871492885" sldId="286"/>
            <ac:spMk id="2" creationId="{28776EC5-FE8B-D9AF-B17D-0F3F2B13B3ED}"/>
          </ac:spMkLst>
        </pc:spChg>
        <pc:spChg chg="del">
          <ac:chgData name="Chrysostomi Maria Kyrillou" userId="da8b41f9f4397b03" providerId="LiveId" clId="{6B546C77-EE0C-F044-90D8-5C5FF61B0922}" dt="2023-01-29T04:31:07.850" v="2477" actId="478"/>
          <ac:spMkLst>
            <pc:docMk/>
            <pc:sldMk cId="3871492885" sldId="286"/>
            <ac:spMk id="3" creationId="{F9044DFD-655F-F681-E68D-588C4BDFDB36}"/>
          </ac:spMkLst>
        </pc:spChg>
        <pc:spChg chg="add mod">
          <ac:chgData name="Chrysostomi Maria Kyrillou" userId="da8b41f9f4397b03" providerId="LiveId" clId="{6B546C77-EE0C-F044-90D8-5C5FF61B0922}" dt="2023-01-29T04:31:47.932" v="2539" actId="20577"/>
          <ac:spMkLst>
            <pc:docMk/>
            <pc:sldMk cId="3871492885" sldId="286"/>
            <ac:spMk id="5" creationId="{E4ABE7E0-6303-84B2-642B-F6AE4E86E076}"/>
          </ac:spMkLst>
        </pc:spChg>
        <pc:spChg chg="add mod">
          <ac:chgData name="Chrysostomi Maria Kyrillou" userId="da8b41f9f4397b03" providerId="LiveId" clId="{6B546C77-EE0C-F044-90D8-5C5FF61B0922}" dt="2023-01-29T04:32:02.468" v="2541"/>
          <ac:spMkLst>
            <pc:docMk/>
            <pc:sldMk cId="3871492885" sldId="286"/>
            <ac:spMk id="6" creationId="{1AB5F514-3446-D2C4-A0B0-D9A4DC2967D9}"/>
          </ac:spMkLst>
        </pc:spChg>
      </pc:sldChg>
      <pc:sldChg chg="addSp delSp modSp new mod modAnim modNotesTx">
        <pc:chgData name="Chrysostomi Maria Kyrillou" userId="da8b41f9f4397b03" providerId="LiveId" clId="{6B546C77-EE0C-F044-90D8-5C5FF61B0922}" dt="2023-01-30T08:20:28.320" v="5861" actId="20577"/>
        <pc:sldMkLst>
          <pc:docMk/>
          <pc:sldMk cId="1474398824" sldId="287"/>
        </pc:sldMkLst>
        <pc:spChg chg="del">
          <ac:chgData name="Chrysostomi Maria Kyrillou" userId="da8b41f9f4397b03" providerId="LiveId" clId="{6B546C77-EE0C-F044-90D8-5C5FF61B0922}" dt="2023-01-29T04:33:24.755" v="2546" actId="478"/>
          <ac:spMkLst>
            <pc:docMk/>
            <pc:sldMk cId="1474398824" sldId="287"/>
            <ac:spMk id="2" creationId="{59C2B9DF-8D01-A4EF-B5CE-9CCDAE91366A}"/>
          </ac:spMkLst>
        </pc:spChg>
        <pc:spChg chg="del">
          <ac:chgData name="Chrysostomi Maria Kyrillou" userId="da8b41f9f4397b03" providerId="LiveId" clId="{6B546C77-EE0C-F044-90D8-5C5FF61B0922}" dt="2023-01-29T04:33:23.475" v="2545" actId="478"/>
          <ac:spMkLst>
            <pc:docMk/>
            <pc:sldMk cId="1474398824" sldId="287"/>
            <ac:spMk id="3" creationId="{F41E5771-B867-962A-82E5-582BF69E4C2C}"/>
          </ac:spMkLst>
        </pc:spChg>
        <pc:spChg chg="add mod">
          <ac:chgData name="Chrysostomi Maria Kyrillou" userId="da8b41f9f4397b03" providerId="LiveId" clId="{6B546C77-EE0C-F044-90D8-5C5FF61B0922}" dt="2023-01-29T04:34:07.578" v="2581" actId="14100"/>
          <ac:spMkLst>
            <pc:docMk/>
            <pc:sldMk cId="1474398824" sldId="287"/>
            <ac:spMk id="6" creationId="{3E761B44-3E01-6B45-FE81-64D0DECC7F79}"/>
          </ac:spMkLst>
        </pc:spChg>
        <pc:spChg chg="add mod">
          <ac:chgData name="Chrysostomi Maria Kyrillou" userId="da8b41f9f4397b03" providerId="LiveId" clId="{6B546C77-EE0C-F044-90D8-5C5FF61B0922}" dt="2023-01-29T04:34:07.578" v="2581" actId="14100"/>
          <ac:spMkLst>
            <pc:docMk/>
            <pc:sldMk cId="1474398824" sldId="287"/>
            <ac:spMk id="7" creationId="{45BCCFEA-703E-49E7-B878-8D9CD0C57608}"/>
          </ac:spMkLst>
        </pc:spChg>
        <pc:spChg chg="add mod">
          <ac:chgData name="Chrysostomi Maria Kyrillou" userId="da8b41f9f4397b03" providerId="LiveId" clId="{6B546C77-EE0C-F044-90D8-5C5FF61B0922}" dt="2023-01-29T04:34:07.578" v="2581" actId="14100"/>
          <ac:spMkLst>
            <pc:docMk/>
            <pc:sldMk cId="1474398824" sldId="287"/>
            <ac:spMk id="8" creationId="{526A79B2-F556-982D-CE29-24C2DA670890}"/>
          </ac:spMkLst>
        </pc:spChg>
        <pc:spChg chg="add mod">
          <ac:chgData name="Chrysostomi Maria Kyrillou" userId="da8b41f9f4397b03" providerId="LiveId" clId="{6B546C77-EE0C-F044-90D8-5C5FF61B0922}" dt="2023-01-29T04:33:56.470" v="2567" actId="14100"/>
          <ac:spMkLst>
            <pc:docMk/>
            <pc:sldMk cId="1474398824" sldId="287"/>
            <ac:spMk id="9" creationId="{4EDBE4E7-1E8A-3282-F8FA-865EC46C2A1F}"/>
          </ac:spMkLst>
        </pc:spChg>
        <pc:spChg chg="add mod">
          <ac:chgData name="Chrysostomi Maria Kyrillou" userId="da8b41f9f4397b03" providerId="LiveId" clId="{6B546C77-EE0C-F044-90D8-5C5FF61B0922}" dt="2023-01-29T04:34:41.573" v="2584" actId="255"/>
          <ac:spMkLst>
            <pc:docMk/>
            <pc:sldMk cId="1474398824" sldId="287"/>
            <ac:spMk id="10" creationId="{361994C9-54DF-6C26-B335-6B94651C359A}"/>
          </ac:spMkLst>
        </pc:spChg>
        <pc:picChg chg="add mod">
          <ac:chgData name="Chrysostomi Maria Kyrillou" userId="da8b41f9f4397b03" providerId="LiveId" clId="{6B546C77-EE0C-F044-90D8-5C5FF61B0922}" dt="2023-01-29T04:33:25.571" v="2547"/>
          <ac:picMkLst>
            <pc:docMk/>
            <pc:sldMk cId="1474398824" sldId="287"/>
            <ac:picMk id="5" creationId="{A5B07E8E-6055-E285-32AA-4070172A22B0}"/>
          </ac:picMkLst>
        </pc:picChg>
      </pc:sldChg>
      <pc:sldChg chg="addSp delSp modSp new mod modAnim modNotesTx">
        <pc:chgData name="Chrysostomi Maria Kyrillou" userId="da8b41f9f4397b03" providerId="LiveId" clId="{6B546C77-EE0C-F044-90D8-5C5FF61B0922}" dt="2023-01-30T08:20:45.762" v="5862" actId="113"/>
        <pc:sldMkLst>
          <pc:docMk/>
          <pc:sldMk cId="2028272355" sldId="288"/>
        </pc:sldMkLst>
        <pc:spChg chg="del">
          <ac:chgData name="Chrysostomi Maria Kyrillou" userId="da8b41f9f4397b03" providerId="LiveId" clId="{6B546C77-EE0C-F044-90D8-5C5FF61B0922}" dt="2023-01-29T04:35:30.221" v="2589" actId="478"/>
          <ac:spMkLst>
            <pc:docMk/>
            <pc:sldMk cId="2028272355" sldId="288"/>
            <ac:spMk id="2" creationId="{329AF226-192C-39C5-8B11-FC11B1660D68}"/>
          </ac:spMkLst>
        </pc:spChg>
        <pc:spChg chg="del">
          <ac:chgData name="Chrysostomi Maria Kyrillou" userId="da8b41f9f4397b03" providerId="LiveId" clId="{6B546C77-EE0C-F044-90D8-5C5FF61B0922}" dt="2023-01-29T04:35:32.261" v="2590" actId="478"/>
          <ac:spMkLst>
            <pc:docMk/>
            <pc:sldMk cId="2028272355" sldId="288"/>
            <ac:spMk id="3" creationId="{C4C3B2F2-7DFE-7D6E-8D64-8EB926E994AC}"/>
          </ac:spMkLst>
        </pc:spChg>
        <pc:spChg chg="add mod">
          <ac:chgData name="Chrysostomi Maria Kyrillou" userId="da8b41f9f4397b03" providerId="LiveId" clId="{6B546C77-EE0C-F044-90D8-5C5FF61B0922}" dt="2023-01-29T04:37:10.004" v="2598" actId="1076"/>
          <ac:spMkLst>
            <pc:docMk/>
            <pc:sldMk cId="2028272355" sldId="288"/>
            <ac:spMk id="5" creationId="{DFEB4444-283D-E3C4-2679-83F9B9A8D007}"/>
          </ac:spMkLst>
        </pc:spChg>
        <pc:spChg chg="add mod">
          <ac:chgData name="Chrysostomi Maria Kyrillou" userId="da8b41f9f4397b03" providerId="LiveId" clId="{6B546C77-EE0C-F044-90D8-5C5FF61B0922}" dt="2023-01-29T04:37:10.004" v="2598" actId="1076"/>
          <ac:spMkLst>
            <pc:docMk/>
            <pc:sldMk cId="2028272355" sldId="288"/>
            <ac:spMk id="6" creationId="{B988F93B-23C4-64B2-5286-12AE39C2A8E5}"/>
          </ac:spMkLst>
        </pc:spChg>
        <pc:spChg chg="mod">
          <ac:chgData name="Chrysostomi Maria Kyrillou" userId="da8b41f9f4397b03" providerId="LiveId" clId="{6B546C77-EE0C-F044-90D8-5C5FF61B0922}" dt="2023-01-29T04:35:32.856" v="2591"/>
          <ac:spMkLst>
            <pc:docMk/>
            <pc:sldMk cId="2028272355" sldId="288"/>
            <ac:spMk id="8" creationId="{6E433ECD-81FC-DB90-2727-217B630265E5}"/>
          </ac:spMkLst>
        </pc:spChg>
        <pc:spChg chg="mod">
          <ac:chgData name="Chrysostomi Maria Kyrillou" userId="da8b41f9f4397b03" providerId="LiveId" clId="{6B546C77-EE0C-F044-90D8-5C5FF61B0922}" dt="2023-01-29T04:35:32.856" v="2591"/>
          <ac:spMkLst>
            <pc:docMk/>
            <pc:sldMk cId="2028272355" sldId="288"/>
            <ac:spMk id="11" creationId="{197FE107-917B-E4B2-71C4-FA3FF72DEFD4}"/>
          </ac:spMkLst>
        </pc:spChg>
        <pc:spChg chg="mod">
          <ac:chgData name="Chrysostomi Maria Kyrillou" userId="da8b41f9f4397b03" providerId="LiveId" clId="{6B546C77-EE0C-F044-90D8-5C5FF61B0922}" dt="2023-01-29T04:35:32.856" v="2591"/>
          <ac:spMkLst>
            <pc:docMk/>
            <pc:sldMk cId="2028272355" sldId="288"/>
            <ac:spMk id="12" creationId="{EA34B104-852E-0459-645D-6E35E7782551}"/>
          </ac:spMkLst>
        </pc:spChg>
        <pc:spChg chg="mod">
          <ac:chgData name="Chrysostomi Maria Kyrillou" userId="da8b41f9f4397b03" providerId="LiveId" clId="{6B546C77-EE0C-F044-90D8-5C5FF61B0922}" dt="2023-01-29T04:35:32.856" v="2591"/>
          <ac:spMkLst>
            <pc:docMk/>
            <pc:sldMk cId="2028272355" sldId="288"/>
            <ac:spMk id="13" creationId="{8E4E3806-DE71-2BEE-A9D8-FCB9F53204B9}"/>
          </ac:spMkLst>
        </pc:spChg>
        <pc:spChg chg="mod">
          <ac:chgData name="Chrysostomi Maria Kyrillou" userId="da8b41f9f4397b03" providerId="LiveId" clId="{6B546C77-EE0C-F044-90D8-5C5FF61B0922}" dt="2023-01-29T04:35:32.856" v="2591"/>
          <ac:spMkLst>
            <pc:docMk/>
            <pc:sldMk cId="2028272355" sldId="288"/>
            <ac:spMk id="14" creationId="{84E85605-6C54-8F7F-CB25-E7135E27E62E}"/>
          </ac:spMkLst>
        </pc:spChg>
        <pc:spChg chg="mod">
          <ac:chgData name="Chrysostomi Maria Kyrillou" userId="da8b41f9f4397b03" providerId="LiveId" clId="{6B546C77-EE0C-F044-90D8-5C5FF61B0922}" dt="2023-01-29T04:35:32.856" v="2591"/>
          <ac:spMkLst>
            <pc:docMk/>
            <pc:sldMk cId="2028272355" sldId="288"/>
            <ac:spMk id="15" creationId="{6CE76561-E0EC-DAE3-2512-D6ADD695F6FA}"/>
          </ac:spMkLst>
        </pc:spChg>
        <pc:spChg chg="mod">
          <ac:chgData name="Chrysostomi Maria Kyrillou" userId="da8b41f9f4397b03" providerId="LiveId" clId="{6B546C77-EE0C-F044-90D8-5C5FF61B0922}" dt="2023-01-29T04:35:32.856" v="2591"/>
          <ac:spMkLst>
            <pc:docMk/>
            <pc:sldMk cId="2028272355" sldId="288"/>
            <ac:spMk id="16" creationId="{050A4A3C-3EF2-B41C-CFEF-B6685520FFEF}"/>
          </ac:spMkLst>
        </pc:spChg>
        <pc:spChg chg="mod">
          <ac:chgData name="Chrysostomi Maria Kyrillou" userId="da8b41f9f4397b03" providerId="LiveId" clId="{6B546C77-EE0C-F044-90D8-5C5FF61B0922}" dt="2023-01-29T04:35:32.856" v="2591"/>
          <ac:spMkLst>
            <pc:docMk/>
            <pc:sldMk cId="2028272355" sldId="288"/>
            <ac:spMk id="17" creationId="{5E1147CB-A112-D15E-B83E-6845F575F038}"/>
          </ac:spMkLst>
        </pc:spChg>
        <pc:spChg chg="mod">
          <ac:chgData name="Chrysostomi Maria Kyrillou" userId="da8b41f9f4397b03" providerId="LiveId" clId="{6B546C77-EE0C-F044-90D8-5C5FF61B0922}" dt="2023-01-29T04:35:32.856" v="2591"/>
          <ac:spMkLst>
            <pc:docMk/>
            <pc:sldMk cId="2028272355" sldId="288"/>
            <ac:spMk id="18" creationId="{3D845ABC-B5E0-C9BB-808C-758CBA442CB7}"/>
          </ac:spMkLst>
        </pc:spChg>
        <pc:spChg chg="mod">
          <ac:chgData name="Chrysostomi Maria Kyrillou" userId="da8b41f9f4397b03" providerId="LiveId" clId="{6B546C77-EE0C-F044-90D8-5C5FF61B0922}" dt="2023-01-29T04:38:10.567" v="2604" actId="207"/>
          <ac:spMkLst>
            <pc:docMk/>
            <pc:sldMk cId="2028272355" sldId="288"/>
            <ac:spMk id="20" creationId="{CC46D021-3A6F-375F-1EFB-CE89DD864995}"/>
          </ac:spMkLst>
        </pc:spChg>
        <pc:spChg chg="mod">
          <ac:chgData name="Chrysostomi Maria Kyrillou" userId="da8b41f9f4397b03" providerId="LiveId" clId="{6B546C77-EE0C-F044-90D8-5C5FF61B0922}" dt="2023-01-29T04:38:05.752" v="2603" actId="207"/>
          <ac:spMkLst>
            <pc:docMk/>
            <pc:sldMk cId="2028272355" sldId="288"/>
            <ac:spMk id="21" creationId="{5E4FF208-6F9A-CB59-63D9-BCC3C37C8148}"/>
          </ac:spMkLst>
        </pc:spChg>
        <pc:spChg chg="mod">
          <ac:chgData name="Chrysostomi Maria Kyrillou" userId="da8b41f9f4397b03" providerId="LiveId" clId="{6B546C77-EE0C-F044-90D8-5C5FF61B0922}" dt="2023-01-29T04:38:01.505" v="2602" actId="207"/>
          <ac:spMkLst>
            <pc:docMk/>
            <pc:sldMk cId="2028272355" sldId="288"/>
            <ac:spMk id="22" creationId="{1B683D86-C3A9-794A-14EC-84BCDE189E1D}"/>
          </ac:spMkLst>
        </pc:spChg>
        <pc:spChg chg="add mod">
          <ac:chgData name="Chrysostomi Maria Kyrillou" userId="da8b41f9f4397b03" providerId="LiveId" clId="{6B546C77-EE0C-F044-90D8-5C5FF61B0922}" dt="2023-01-29T04:36:11.526" v="2593" actId="164"/>
          <ac:spMkLst>
            <pc:docMk/>
            <pc:sldMk cId="2028272355" sldId="288"/>
            <ac:spMk id="23" creationId="{5F3F73CD-F8C6-2639-91D5-0AD6AC7FEA0A}"/>
          </ac:spMkLst>
        </pc:spChg>
        <pc:spChg chg="add mod">
          <ac:chgData name="Chrysostomi Maria Kyrillou" userId="da8b41f9f4397b03" providerId="LiveId" clId="{6B546C77-EE0C-F044-90D8-5C5FF61B0922}" dt="2023-01-29T04:37:51.588" v="2601" actId="255"/>
          <ac:spMkLst>
            <pc:docMk/>
            <pc:sldMk cId="2028272355" sldId="288"/>
            <ac:spMk id="25" creationId="{2B7BF86E-8F8F-99CE-474E-9DAC29A8CB35}"/>
          </ac:spMkLst>
        </pc:spChg>
        <pc:spChg chg="mod">
          <ac:chgData name="Chrysostomi Maria Kyrillou" userId="da8b41f9f4397b03" providerId="LiveId" clId="{6B546C77-EE0C-F044-90D8-5C5FF61B0922}" dt="2023-01-29T04:39:30.517" v="2609" actId="207"/>
          <ac:spMkLst>
            <pc:docMk/>
            <pc:sldMk cId="2028272355" sldId="288"/>
            <ac:spMk id="27" creationId="{F12F1CF6-35F8-BE88-DDBC-B20E7BBA0945}"/>
          </ac:spMkLst>
        </pc:spChg>
        <pc:spChg chg="mod">
          <ac:chgData name="Chrysostomi Maria Kyrillou" userId="da8b41f9f4397b03" providerId="LiveId" clId="{6B546C77-EE0C-F044-90D8-5C5FF61B0922}" dt="2023-01-29T04:39:37.391" v="2610" actId="207"/>
          <ac:spMkLst>
            <pc:docMk/>
            <pc:sldMk cId="2028272355" sldId="288"/>
            <ac:spMk id="28" creationId="{90FF7967-7355-5FDD-B2EC-D4592A90A768}"/>
          </ac:spMkLst>
        </pc:spChg>
        <pc:spChg chg="mod">
          <ac:chgData name="Chrysostomi Maria Kyrillou" userId="da8b41f9f4397b03" providerId="LiveId" clId="{6B546C77-EE0C-F044-90D8-5C5FF61B0922}" dt="2023-01-29T04:39:27.053" v="2608" actId="207"/>
          <ac:spMkLst>
            <pc:docMk/>
            <pc:sldMk cId="2028272355" sldId="288"/>
            <ac:spMk id="29" creationId="{A0478557-B5CB-7CB7-A37B-1280DB3C58E1}"/>
          </ac:spMkLst>
        </pc:spChg>
        <pc:spChg chg="mod">
          <ac:chgData name="Chrysostomi Maria Kyrillou" userId="da8b41f9f4397b03" providerId="LiveId" clId="{6B546C77-EE0C-F044-90D8-5C5FF61B0922}" dt="2023-01-29T04:39:07.921" v="2606"/>
          <ac:spMkLst>
            <pc:docMk/>
            <pc:sldMk cId="2028272355" sldId="288"/>
            <ac:spMk id="31" creationId="{87E0CE88-2CDF-93EE-1862-518516148700}"/>
          </ac:spMkLst>
        </pc:spChg>
        <pc:spChg chg="mod">
          <ac:chgData name="Chrysostomi Maria Kyrillou" userId="da8b41f9f4397b03" providerId="LiveId" clId="{6B546C77-EE0C-F044-90D8-5C5FF61B0922}" dt="2023-01-29T04:39:07.921" v="2606"/>
          <ac:spMkLst>
            <pc:docMk/>
            <pc:sldMk cId="2028272355" sldId="288"/>
            <ac:spMk id="34" creationId="{0983C948-6941-BFEB-9E1D-2D34C31D17AF}"/>
          </ac:spMkLst>
        </pc:spChg>
        <pc:spChg chg="mod">
          <ac:chgData name="Chrysostomi Maria Kyrillou" userId="da8b41f9f4397b03" providerId="LiveId" clId="{6B546C77-EE0C-F044-90D8-5C5FF61B0922}" dt="2023-01-29T04:39:07.921" v="2606"/>
          <ac:spMkLst>
            <pc:docMk/>
            <pc:sldMk cId="2028272355" sldId="288"/>
            <ac:spMk id="35" creationId="{A5C3DDE6-DAE3-7DC9-753E-8059F0905960}"/>
          </ac:spMkLst>
        </pc:spChg>
        <pc:spChg chg="mod">
          <ac:chgData name="Chrysostomi Maria Kyrillou" userId="da8b41f9f4397b03" providerId="LiveId" clId="{6B546C77-EE0C-F044-90D8-5C5FF61B0922}" dt="2023-01-29T04:39:45.731" v="2611" actId="14100"/>
          <ac:spMkLst>
            <pc:docMk/>
            <pc:sldMk cId="2028272355" sldId="288"/>
            <ac:spMk id="36" creationId="{952854A3-99D9-ABEF-F85B-A3B4D3F1258B}"/>
          </ac:spMkLst>
        </pc:spChg>
        <pc:spChg chg="mod">
          <ac:chgData name="Chrysostomi Maria Kyrillou" userId="da8b41f9f4397b03" providerId="LiveId" clId="{6B546C77-EE0C-F044-90D8-5C5FF61B0922}" dt="2023-01-29T04:39:07.921" v="2606"/>
          <ac:spMkLst>
            <pc:docMk/>
            <pc:sldMk cId="2028272355" sldId="288"/>
            <ac:spMk id="37" creationId="{29FEE66E-EC0C-1030-66E5-BA9581D68AB7}"/>
          </ac:spMkLst>
        </pc:spChg>
        <pc:spChg chg="mod">
          <ac:chgData name="Chrysostomi Maria Kyrillou" userId="da8b41f9f4397b03" providerId="LiveId" clId="{6B546C77-EE0C-F044-90D8-5C5FF61B0922}" dt="2023-01-29T04:39:07.921" v="2606"/>
          <ac:spMkLst>
            <pc:docMk/>
            <pc:sldMk cId="2028272355" sldId="288"/>
            <ac:spMk id="38" creationId="{1BFE98D4-814F-0123-B04E-99B250412600}"/>
          </ac:spMkLst>
        </pc:spChg>
        <pc:spChg chg="mod">
          <ac:chgData name="Chrysostomi Maria Kyrillou" userId="da8b41f9f4397b03" providerId="LiveId" clId="{6B546C77-EE0C-F044-90D8-5C5FF61B0922}" dt="2023-01-29T04:39:07.921" v="2606"/>
          <ac:spMkLst>
            <pc:docMk/>
            <pc:sldMk cId="2028272355" sldId="288"/>
            <ac:spMk id="39" creationId="{1FC65E23-ACC8-B985-6BA4-9E17C1BCC84D}"/>
          </ac:spMkLst>
        </pc:spChg>
        <pc:spChg chg="mod">
          <ac:chgData name="Chrysostomi Maria Kyrillou" userId="da8b41f9f4397b03" providerId="LiveId" clId="{6B546C77-EE0C-F044-90D8-5C5FF61B0922}" dt="2023-01-29T04:39:07.921" v="2606"/>
          <ac:spMkLst>
            <pc:docMk/>
            <pc:sldMk cId="2028272355" sldId="288"/>
            <ac:spMk id="40" creationId="{BDD46FD1-D959-1D8E-DE66-D8AA8E00E4A4}"/>
          </ac:spMkLst>
        </pc:spChg>
        <pc:spChg chg="mod">
          <ac:chgData name="Chrysostomi Maria Kyrillou" userId="da8b41f9f4397b03" providerId="LiveId" clId="{6B546C77-EE0C-F044-90D8-5C5FF61B0922}" dt="2023-01-29T04:39:07.921" v="2606"/>
          <ac:spMkLst>
            <pc:docMk/>
            <pc:sldMk cId="2028272355" sldId="288"/>
            <ac:spMk id="41" creationId="{95877977-710D-0A2A-4FAB-A540EDC5D50F}"/>
          </ac:spMkLst>
        </pc:spChg>
        <pc:spChg chg="add mod">
          <ac:chgData name="Chrysostomi Maria Kyrillou" userId="da8b41f9f4397b03" providerId="LiveId" clId="{6B546C77-EE0C-F044-90D8-5C5FF61B0922}" dt="2023-01-29T04:39:12.903" v="2607" actId="1076"/>
          <ac:spMkLst>
            <pc:docMk/>
            <pc:sldMk cId="2028272355" sldId="288"/>
            <ac:spMk id="42" creationId="{6D908E6E-2EB7-214D-043B-3DC4BCD686F7}"/>
          </ac:spMkLst>
        </pc:spChg>
        <pc:grpChg chg="add mod">
          <ac:chgData name="Chrysostomi Maria Kyrillou" userId="da8b41f9f4397b03" providerId="LiveId" clId="{6B546C77-EE0C-F044-90D8-5C5FF61B0922}" dt="2023-01-29T04:36:11.526" v="2593" actId="164"/>
          <ac:grpSpMkLst>
            <pc:docMk/>
            <pc:sldMk cId="2028272355" sldId="288"/>
            <ac:grpSpMk id="7" creationId="{348FC620-EC1B-00F8-387E-CDF7A92925F9}"/>
          </ac:grpSpMkLst>
        </pc:grpChg>
        <pc:grpChg chg="mod">
          <ac:chgData name="Chrysostomi Maria Kyrillou" userId="da8b41f9f4397b03" providerId="LiveId" clId="{6B546C77-EE0C-F044-90D8-5C5FF61B0922}" dt="2023-01-29T04:35:32.856" v="2591"/>
          <ac:grpSpMkLst>
            <pc:docMk/>
            <pc:sldMk cId="2028272355" sldId="288"/>
            <ac:grpSpMk id="9" creationId="{201F9DF8-2814-A963-4E4F-2227F71682C0}"/>
          </ac:grpSpMkLst>
        </pc:grpChg>
        <pc:grpChg chg="mod">
          <ac:chgData name="Chrysostomi Maria Kyrillou" userId="da8b41f9f4397b03" providerId="LiveId" clId="{6B546C77-EE0C-F044-90D8-5C5FF61B0922}" dt="2023-01-29T04:35:32.856" v="2591"/>
          <ac:grpSpMkLst>
            <pc:docMk/>
            <pc:sldMk cId="2028272355" sldId="288"/>
            <ac:grpSpMk id="10" creationId="{7C052EC1-1034-33E5-63EC-E4B64F7FEA19}"/>
          </ac:grpSpMkLst>
        </pc:grpChg>
        <pc:grpChg chg="add mod">
          <ac:chgData name="Chrysostomi Maria Kyrillou" userId="da8b41f9f4397b03" providerId="LiveId" clId="{6B546C77-EE0C-F044-90D8-5C5FF61B0922}" dt="2023-01-29T04:36:11.526" v="2593" actId="164"/>
          <ac:grpSpMkLst>
            <pc:docMk/>
            <pc:sldMk cId="2028272355" sldId="288"/>
            <ac:grpSpMk id="19" creationId="{DB0BF162-FAED-049F-8B1D-8F7EFC22A81D}"/>
          </ac:grpSpMkLst>
        </pc:grpChg>
        <pc:grpChg chg="add del mod">
          <ac:chgData name="Chrysostomi Maria Kyrillou" userId="da8b41f9f4397b03" providerId="LiveId" clId="{6B546C77-EE0C-F044-90D8-5C5FF61B0922}" dt="2023-01-29T04:38:53.281" v="2605" actId="478"/>
          <ac:grpSpMkLst>
            <pc:docMk/>
            <pc:sldMk cId="2028272355" sldId="288"/>
            <ac:grpSpMk id="24" creationId="{E3D6DEBF-149B-C058-ECA0-8441F014DCF6}"/>
          </ac:grpSpMkLst>
        </pc:grpChg>
        <pc:grpChg chg="add mod">
          <ac:chgData name="Chrysostomi Maria Kyrillou" userId="da8b41f9f4397b03" providerId="LiveId" clId="{6B546C77-EE0C-F044-90D8-5C5FF61B0922}" dt="2023-01-29T04:39:12.903" v="2607" actId="1076"/>
          <ac:grpSpMkLst>
            <pc:docMk/>
            <pc:sldMk cId="2028272355" sldId="288"/>
            <ac:grpSpMk id="26" creationId="{AE855D38-1D44-0782-B087-12119A872222}"/>
          </ac:grpSpMkLst>
        </pc:grpChg>
        <pc:grpChg chg="add mod">
          <ac:chgData name="Chrysostomi Maria Kyrillou" userId="da8b41f9f4397b03" providerId="LiveId" clId="{6B546C77-EE0C-F044-90D8-5C5FF61B0922}" dt="2023-01-29T04:39:12.903" v="2607" actId="1076"/>
          <ac:grpSpMkLst>
            <pc:docMk/>
            <pc:sldMk cId="2028272355" sldId="288"/>
            <ac:grpSpMk id="30" creationId="{FE1E01E9-E8B5-5AAA-61F5-24DA7F423A02}"/>
          </ac:grpSpMkLst>
        </pc:grpChg>
        <pc:grpChg chg="mod">
          <ac:chgData name="Chrysostomi Maria Kyrillou" userId="da8b41f9f4397b03" providerId="LiveId" clId="{6B546C77-EE0C-F044-90D8-5C5FF61B0922}" dt="2023-01-29T04:39:07.921" v="2606"/>
          <ac:grpSpMkLst>
            <pc:docMk/>
            <pc:sldMk cId="2028272355" sldId="288"/>
            <ac:grpSpMk id="32" creationId="{BC6A476E-B66C-B011-3DA9-E55510C008F9}"/>
          </ac:grpSpMkLst>
        </pc:grpChg>
        <pc:grpChg chg="mod">
          <ac:chgData name="Chrysostomi Maria Kyrillou" userId="da8b41f9f4397b03" providerId="LiveId" clId="{6B546C77-EE0C-F044-90D8-5C5FF61B0922}" dt="2023-01-29T04:39:07.921" v="2606"/>
          <ac:grpSpMkLst>
            <pc:docMk/>
            <pc:sldMk cId="2028272355" sldId="288"/>
            <ac:grpSpMk id="33" creationId="{34C5B2F6-42BF-006B-C0C3-2A5B9B29015C}"/>
          </ac:grpSpMkLst>
        </pc:grpChg>
      </pc:sldChg>
      <pc:sldChg chg="addSp delSp modSp new mod modNotesTx">
        <pc:chgData name="Chrysostomi Maria Kyrillou" userId="da8b41f9f4397b03" providerId="LiveId" clId="{6B546C77-EE0C-F044-90D8-5C5FF61B0922}" dt="2023-01-30T11:24:57.909" v="7409" actId="20577"/>
        <pc:sldMkLst>
          <pc:docMk/>
          <pc:sldMk cId="2622238991" sldId="289"/>
        </pc:sldMkLst>
        <pc:spChg chg="del">
          <ac:chgData name="Chrysostomi Maria Kyrillou" userId="da8b41f9f4397b03" providerId="LiveId" clId="{6B546C77-EE0C-F044-90D8-5C5FF61B0922}" dt="2023-01-29T04:40:31.649" v="2616" actId="478"/>
          <ac:spMkLst>
            <pc:docMk/>
            <pc:sldMk cId="2622238991" sldId="289"/>
            <ac:spMk id="2" creationId="{6817F95B-5ACF-957C-F232-B2E1937E9BAE}"/>
          </ac:spMkLst>
        </pc:spChg>
        <pc:spChg chg="del">
          <ac:chgData name="Chrysostomi Maria Kyrillou" userId="da8b41f9f4397b03" providerId="LiveId" clId="{6B546C77-EE0C-F044-90D8-5C5FF61B0922}" dt="2023-01-29T04:40:33.232" v="2617" actId="478"/>
          <ac:spMkLst>
            <pc:docMk/>
            <pc:sldMk cId="2622238991" sldId="289"/>
            <ac:spMk id="3" creationId="{15948954-0355-0C46-7DBF-9833E9993ED8}"/>
          </ac:spMkLst>
        </pc:spChg>
        <pc:spChg chg="add mod">
          <ac:chgData name="Chrysostomi Maria Kyrillou" userId="da8b41f9f4397b03" providerId="LiveId" clId="{6B546C77-EE0C-F044-90D8-5C5FF61B0922}" dt="2023-01-29T04:40:39.912" v="2619" actId="207"/>
          <ac:spMkLst>
            <pc:docMk/>
            <pc:sldMk cId="2622238991" sldId="289"/>
            <ac:spMk id="7" creationId="{E0A2226B-30A3-CCE0-1EF1-1A728865F717}"/>
          </ac:spMkLst>
        </pc:spChg>
        <pc:spChg chg="add mod">
          <ac:chgData name="Chrysostomi Maria Kyrillou" userId="da8b41f9f4397b03" providerId="LiveId" clId="{6B546C77-EE0C-F044-90D8-5C5FF61B0922}" dt="2023-01-29T04:41:07.917" v="2623" actId="207"/>
          <ac:spMkLst>
            <pc:docMk/>
            <pc:sldMk cId="2622238991" sldId="289"/>
            <ac:spMk id="10" creationId="{8404D10D-000F-B1F0-B55B-C20EC4CC6F5A}"/>
          </ac:spMkLst>
        </pc:spChg>
        <pc:spChg chg="add mod">
          <ac:chgData name="Chrysostomi Maria Kyrillou" userId="da8b41f9f4397b03" providerId="LiveId" clId="{6B546C77-EE0C-F044-90D8-5C5FF61B0922}" dt="2023-01-29T04:41:35.411" v="2627" actId="255"/>
          <ac:spMkLst>
            <pc:docMk/>
            <pc:sldMk cId="2622238991" sldId="289"/>
            <ac:spMk id="11" creationId="{6A16BA02-E3BF-B567-4D5A-3F0EACF5AD1C}"/>
          </ac:spMkLst>
        </pc:spChg>
        <pc:picChg chg="add mod">
          <ac:chgData name="Chrysostomi Maria Kyrillou" userId="da8b41f9f4397b03" providerId="LiveId" clId="{6B546C77-EE0C-F044-90D8-5C5FF61B0922}" dt="2023-01-29T04:40:34.276" v="2618"/>
          <ac:picMkLst>
            <pc:docMk/>
            <pc:sldMk cId="2622238991" sldId="289"/>
            <ac:picMk id="5" creationId="{C97A7662-13A8-E18E-676C-BE241650C335}"/>
          </ac:picMkLst>
        </pc:picChg>
        <pc:picChg chg="add mod">
          <ac:chgData name="Chrysostomi Maria Kyrillou" userId="da8b41f9f4397b03" providerId="LiveId" clId="{6B546C77-EE0C-F044-90D8-5C5FF61B0922}" dt="2023-01-29T04:41:00.366" v="2621"/>
          <ac:picMkLst>
            <pc:docMk/>
            <pc:sldMk cId="2622238991" sldId="289"/>
            <ac:picMk id="8" creationId="{8F2CACF7-05D2-6BBA-A0CA-A99B566BE23E}"/>
          </ac:picMkLst>
        </pc:picChg>
        <pc:cxnChg chg="add mod">
          <ac:chgData name="Chrysostomi Maria Kyrillou" userId="da8b41f9f4397b03" providerId="LiveId" clId="{6B546C77-EE0C-F044-90D8-5C5FF61B0922}" dt="2023-01-29T04:40:45.462" v="2620" actId="208"/>
          <ac:cxnSpMkLst>
            <pc:docMk/>
            <pc:sldMk cId="2622238991" sldId="289"/>
            <ac:cxnSpMk id="6" creationId="{236FCDC3-3B01-E75F-17B0-D55A424D1296}"/>
          </ac:cxnSpMkLst>
        </pc:cxnChg>
        <pc:cxnChg chg="add mod">
          <ac:chgData name="Chrysostomi Maria Kyrillou" userId="da8b41f9f4397b03" providerId="LiveId" clId="{6B546C77-EE0C-F044-90D8-5C5FF61B0922}" dt="2023-01-29T04:41:11.733" v="2624" actId="208"/>
          <ac:cxnSpMkLst>
            <pc:docMk/>
            <pc:sldMk cId="2622238991" sldId="289"/>
            <ac:cxnSpMk id="9" creationId="{06397915-4131-D81D-13B5-3828544CD4FB}"/>
          </ac:cxnSpMkLst>
        </pc:cxnChg>
      </pc:sldChg>
      <pc:sldChg chg="addSp delSp modSp new mod modNotesTx">
        <pc:chgData name="Chrysostomi Maria Kyrillou" userId="da8b41f9f4397b03" providerId="LiveId" clId="{6B546C77-EE0C-F044-90D8-5C5FF61B0922}" dt="2023-01-30T08:28:35.532" v="6472" actId="20577"/>
        <pc:sldMkLst>
          <pc:docMk/>
          <pc:sldMk cId="3602313754" sldId="290"/>
        </pc:sldMkLst>
        <pc:spChg chg="del">
          <ac:chgData name="Chrysostomi Maria Kyrillou" userId="da8b41f9f4397b03" providerId="LiveId" clId="{6B546C77-EE0C-F044-90D8-5C5FF61B0922}" dt="2023-01-29T04:42:04.195" v="2631" actId="478"/>
          <ac:spMkLst>
            <pc:docMk/>
            <pc:sldMk cId="3602313754" sldId="290"/>
            <ac:spMk id="2" creationId="{251C6AF4-F64A-F333-9F30-B9AB20070648}"/>
          </ac:spMkLst>
        </pc:spChg>
        <pc:spChg chg="del">
          <ac:chgData name="Chrysostomi Maria Kyrillou" userId="da8b41f9f4397b03" providerId="LiveId" clId="{6B546C77-EE0C-F044-90D8-5C5FF61B0922}" dt="2023-01-29T04:42:06.553" v="2632" actId="478"/>
          <ac:spMkLst>
            <pc:docMk/>
            <pc:sldMk cId="3602313754" sldId="290"/>
            <ac:spMk id="3" creationId="{917A3F59-95A5-6B3D-FBCA-1F59B0E5A839}"/>
          </ac:spMkLst>
        </pc:spChg>
        <pc:spChg chg="mod">
          <ac:chgData name="Chrysostomi Maria Kyrillou" userId="da8b41f9f4397b03" providerId="LiveId" clId="{6B546C77-EE0C-F044-90D8-5C5FF61B0922}" dt="2023-01-29T04:42:07.352" v="2633"/>
          <ac:spMkLst>
            <pc:docMk/>
            <pc:sldMk cId="3602313754" sldId="290"/>
            <ac:spMk id="7" creationId="{48BB7A89-8BE1-20D5-4EED-1CC3EA1F540C}"/>
          </ac:spMkLst>
        </pc:spChg>
        <pc:spChg chg="mod">
          <ac:chgData name="Chrysostomi Maria Kyrillou" userId="da8b41f9f4397b03" providerId="LiveId" clId="{6B546C77-EE0C-F044-90D8-5C5FF61B0922}" dt="2023-01-29T04:42:07.352" v="2633"/>
          <ac:spMkLst>
            <pc:docMk/>
            <pc:sldMk cId="3602313754" sldId="290"/>
            <ac:spMk id="8" creationId="{A0001019-4706-7B55-D55A-6BA72697B948}"/>
          </ac:spMkLst>
        </pc:spChg>
        <pc:spChg chg="mod">
          <ac:chgData name="Chrysostomi Maria Kyrillou" userId="da8b41f9f4397b03" providerId="LiveId" clId="{6B546C77-EE0C-F044-90D8-5C5FF61B0922}" dt="2023-01-29T04:42:07.352" v="2633"/>
          <ac:spMkLst>
            <pc:docMk/>
            <pc:sldMk cId="3602313754" sldId="290"/>
            <ac:spMk id="9" creationId="{93B5BDF5-E670-4AB5-3C1E-30DAB271F0A9}"/>
          </ac:spMkLst>
        </pc:spChg>
        <pc:spChg chg="mod">
          <ac:chgData name="Chrysostomi Maria Kyrillou" userId="da8b41f9f4397b03" providerId="LiveId" clId="{6B546C77-EE0C-F044-90D8-5C5FF61B0922}" dt="2023-01-29T04:42:21.849" v="2636" actId="2711"/>
          <ac:spMkLst>
            <pc:docMk/>
            <pc:sldMk cId="3602313754" sldId="290"/>
            <ac:spMk id="10" creationId="{B4DC9513-2597-0FAF-3708-995EFFD8B9C1}"/>
          </ac:spMkLst>
        </pc:spChg>
        <pc:spChg chg="mod">
          <ac:chgData name="Chrysostomi Maria Kyrillou" userId="da8b41f9f4397b03" providerId="LiveId" clId="{6B546C77-EE0C-F044-90D8-5C5FF61B0922}" dt="2023-01-29T04:42:07.352" v="2633"/>
          <ac:spMkLst>
            <pc:docMk/>
            <pc:sldMk cId="3602313754" sldId="290"/>
            <ac:spMk id="11" creationId="{88783340-D681-F928-DA56-DE7AD205D0BD}"/>
          </ac:spMkLst>
        </pc:spChg>
        <pc:spChg chg="mod">
          <ac:chgData name="Chrysostomi Maria Kyrillou" userId="da8b41f9f4397b03" providerId="LiveId" clId="{6B546C77-EE0C-F044-90D8-5C5FF61B0922}" dt="2023-01-29T04:42:07.352" v="2633"/>
          <ac:spMkLst>
            <pc:docMk/>
            <pc:sldMk cId="3602313754" sldId="290"/>
            <ac:spMk id="12" creationId="{C160A00B-5A82-4980-A190-341F5E51793C}"/>
          </ac:spMkLst>
        </pc:spChg>
        <pc:spChg chg="mod">
          <ac:chgData name="Chrysostomi Maria Kyrillou" userId="da8b41f9f4397b03" providerId="LiveId" clId="{6B546C77-EE0C-F044-90D8-5C5FF61B0922}" dt="2023-01-29T04:42:07.352" v="2633"/>
          <ac:spMkLst>
            <pc:docMk/>
            <pc:sldMk cId="3602313754" sldId="290"/>
            <ac:spMk id="13" creationId="{CEF0F6D3-4592-228D-9492-1D5A3563A45E}"/>
          </ac:spMkLst>
        </pc:spChg>
        <pc:spChg chg="mod">
          <ac:chgData name="Chrysostomi Maria Kyrillou" userId="da8b41f9f4397b03" providerId="LiveId" clId="{6B546C77-EE0C-F044-90D8-5C5FF61B0922}" dt="2023-01-29T04:42:07.352" v="2633"/>
          <ac:spMkLst>
            <pc:docMk/>
            <pc:sldMk cId="3602313754" sldId="290"/>
            <ac:spMk id="14" creationId="{43784AF9-F240-0703-8283-C99C208A85EF}"/>
          </ac:spMkLst>
        </pc:spChg>
        <pc:spChg chg="mod">
          <ac:chgData name="Chrysostomi Maria Kyrillou" userId="da8b41f9f4397b03" providerId="LiveId" clId="{6B546C77-EE0C-F044-90D8-5C5FF61B0922}" dt="2023-01-29T04:42:27.145" v="2637" actId="2711"/>
          <ac:spMkLst>
            <pc:docMk/>
            <pc:sldMk cId="3602313754" sldId="290"/>
            <ac:spMk id="15" creationId="{3679B999-7D40-7D3F-6CE3-265B5E029FC5}"/>
          </ac:spMkLst>
        </pc:spChg>
        <pc:spChg chg="mod">
          <ac:chgData name="Chrysostomi Maria Kyrillou" userId="da8b41f9f4397b03" providerId="LiveId" clId="{6B546C77-EE0C-F044-90D8-5C5FF61B0922}" dt="2023-01-29T04:42:07.352" v="2633"/>
          <ac:spMkLst>
            <pc:docMk/>
            <pc:sldMk cId="3602313754" sldId="290"/>
            <ac:spMk id="16" creationId="{95E40CB7-306F-2C43-4754-9C40A1ABB82A}"/>
          </ac:spMkLst>
        </pc:spChg>
        <pc:spChg chg="mod">
          <ac:chgData name="Chrysostomi Maria Kyrillou" userId="da8b41f9f4397b03" providerId="LiveId" clId="{6B546C77-EE0C-F044-90D8-5C5FF61B0922}" dt="2023-01-29T04:42:07.352" v="2633"/>
          <ac:spMkLst>
            <pc:docMk/>
            <pc:sldMk cId="3602313754" sldId="290"/>
            <ac:spMk id="17" creationId="{11B91D01-6C7A-E53E-BC25-81B598077AAC}"/>
          </ac:spMkLst>
        </pc:spChg>
        <pc:spChg chg="mod">
          <ac:chgData name="Chrysostomi Maria Kyrillou" userId="da8b41f9f4397b03" providerId="LiveId" clId="{6B546C77-EE0C-F044-90D8-5C5FF61B0922}" dt="2023-01-29T04:42:07.352" v="2633"/>
          <ac:spMkLst>
            <pc:docMk/>
            <pc:sldMk cId="3602313754" sldId="290"/>
            <ac:spMk id="18" creationId="{4C71E283-A8E9-F539-48D6-D3B3D676933A}"/>
          </ac:spMkLst>
        </pc:spChg>
        <pc:spChg chg="mod">
          <ac:chgData name="Chrysostomi Maria Kyrillou" userId="da8b41f9f4397b03" providerId="LiveId" clId="{6B546C77-EE0C-F044-90D8-5C5FF61B0922}" dt="2023-01-29T04:42:07.352" v="2633"/>
          <ac:spMkLst>
            <pc:docMk/>
            <pc:sldMk cId="3602313754" sldId="290"/>
            <ac:spMk id="19" creationId="{E6892AB5-1285-4BF3-8375-F44A289CE791}"/>
          </ac:spMkLst>
        </pc:spChg>
        <pc:spChg chg="mod">
          <ac:chgData name="Chrysostomi Maria Kyrillou" userId="da8b41f9f4397b03" providerId="LiveId" clId="{6B546C77-EE0C-F044-90D8-5C5FF61B0922}" dt="2023-01-29T04:42:07.352" v="2633"/>
          <ac:spMkLst>
            <pc:docMk/>
            <pc:sldMk cId="3602313754" sldId="290"/>
            <ac:spMk id="20" creationId="{D4D85146-9A7F-6704-FFCE-297972DBE4FF}"/>
          </ac:spMkLst>
        </pc:spChg>
        <pc:spChg chg="mod">
          <ac:chgData name="Chrysostomi Maria Kyrillou" userId="da8b41f9f4397b03" providerId="LiveId" clId="{6B546C77-EE0C-F044-90D8-5C5FF61B0922}" dt="2023-01-29T04:42:07.352" v="2633"/>
          <ac:spMkLst>
            <pc:docMk/>
            <pc:sldMk cId="3602313754" sldId="290"/>
            <ac:spMk id="21" creationId="{9A2AD560-FF0F-F1AC-76DD-9129BD286753}"/>
          </ac:spMkLst>
        </pc:spChg>
        <pc:spChg chg="mod">
          <ac:chgData name="Chrysostomi Maria Kyrillou" userId="da8b41f9f4397b03" providerId="LiveId" clId="{6B546C77-EE0C-F044-90D8-5C5FF61B0922}" dt="2023-01-29T04:42:07.352" v="2633"/>
          <ac:spMkLst>
            <pc:docMk/>
            <pc:sldMk cId="3602313754" sldId="290"/>
            <ac:spMk id="22" creationId="{C5BC74BE-8735-C9FB-32BB-BA0B9355A1EB}"/>
          </ac:spMkLst>
        </pc:spChg>
        <pc:spChg chg="mod">
          <ac:chgData name="Chrysostomi Maria Kyrillou" userId="da8b41f9f4397b03" providerId="LiveId" clId="{6B546C77-EE0C-F044-90D8-5C5FF61B0922}" dt="2023-01-29T04:42:07.352" v="2633"/>
          <ac:spMkLst>
            <pc:docMk/>
            <pc:sldMk cId="3602313754" sldId="290"/>
            <ac:spMk id="23" creationId="{5B0B6B58-E661-54E2-99FF-3F7C37E23E87}"/>
          </ac:spMkLst>
        </pc:spChg>
        <pc:spChg chg="mod">
          <ac:chgData name="Chrysostomi Maria Kyrillou" userId="da8b41f9f4397b03" providerId="LiveId" clId="{6B546C77-EE0C-F044-90D8-5C5FF61B0922}" dt="2023-01-29T04:42:07.352" v="2633"/>
          <ac:spMkLst>
            <pc:docMk/>
            <pc:sldMk cId="3602313754" sldId="290"/>
            <ac:spMk id="24" creationId="{72E4150F-B686-D0EF-6A39-872F12AF6203}"/>
          </ac:spMkLst>
        </pc:spChg>
        <pc:spChg chg="add mod">
          <ac:chgData name="Chrysostomi Maria Kyrillou" userId="da8b41f9f4397b03" providerId="LiveId" clId="{6B546C77-EE0C-F044-90D8-5C5FF61B0922}" dt="2023-01-29T04:43:45.653" v="2646" actId="1076"/>
          <ac:spMkLst>
            <pc:docMk/>
            <pc:sldMk cId="3602313754" sldId="290"/>
            <ac:spMk id="25" creationId="{6E8EC9DF-72EC-F3DA-7A6C-9EA44B09960F}"/>
          </ac:spMkLst>
        </pc:spChg>
        <pc:grpChg chg="add mod">
          <ac:chgData name="Chrysostomi Maria Kyrillou" userId="da8b41f9f4397b03" providerId="LiveId" clId="{6B546C77-EE0C-F044-90D8-5C5FF61B0922}" dt="2023-01-29T04:42:07.352" v="2633"/>
          <ac:grpSpMkLst>
            <pc:docMk/>
            <pc:sldMk cId="3602313754" sldId="290"/>
            <ac:grpSpMk id="5" creationId="{A65B8BA9-7DD2-FF7B-AAD9-711CC2DB2892}"/>
          </ac:grpSpMkLst>
        </pc:grpChg>
        <pc:picChg chg="mod">
          <ac:chgData name="Chrysostomi Maria Kyrillou" userId="da8b41f9f4397b03" providerId="LiveId" clId="{6B546C77-EE0C-F044-90D8-5C5FF61B0922}" dt="2023-01-29T04:42:07.352" v="2633"/>
          <ac:picMkLst>
            <pc:docMk/>
            <pc:sldMk cId="3602313754" sldId="290"/>
            <ac:picMk id="6" creationId="{FFC496C3-F512-98CD-8172-C2B27B768B17}"/>
          </ac:picMkLst>
        </pc:picChg>
      </pc:sldChg>
      <pc:sldChg chg="addSp delSp modSp new mod modNotesTx">
        <pc:chgData name="Chrysostomi Maria Kyrillou" userId="da8b41f9f4397b03" providerId="LiveId" clId="{6B546C77-EE0C-F044-90D8-5C5FF61B0922}" dt="2023-01-30T08:31:17.802" v="6654" actId="20577"/>
        <pc:sldMkLst>
          <pc:docMk/>
          <pc:sldMk cId="520593566" sldId="291"/>
        </pc:sldMkLst>
        <pc:spChg chg="del">
          <ac:chgData name="Chrysostomi Maria Kyrillou" userId="da8b41f9f4397b03" providerId="LiveId" clId="{6B546C77-EE0C-F044-90D8-5C5FF61B0922}" dt="2023-01-29T04:44:13.085" v="2648" actId="478"/>
          <ac:spMkLst>
            <pc:docMk/>
            <pc:sldMk cId="520593566" sldId="291"/>
            <ac:spMk id="2" creationId="{55305BDC-6BD8-FFDD-6453-77D5722F1119}"/>
          </ac:spMkLst>
        </pc:spChg>
        <pc:spChg chg="del">
          <ac:chgData name="Chrysostomi Maria Kyrillou" userId="da8b41f9f4397b03" providerId="LiveId" clId="{6B546C77-EE0C-F044-90D8-5C5FF61B0922}" dt="2023-01-29T04:44:15.238" v="2649" actId="478"/>
          <ac:spMkLst>
            <pc:docMk/>
            <pc:sldMk cId="520593566" sldId="291"/>
            <ac:spMk id="3" creationId="{5CA8F666-3BCE-5D32-C83F-E5E5CAB032BB}"/>
          </ac:spMkLst>
        </pc:spChg>
        <pc:spChg chg="add mod">
          <ac:chgData name="Chrysostomi Maria Kyrillou" userId="da8b41f9f4397b03" providerId="LiveId" clId="{6B546C77-EE0C-F044-90D8-5C5FF61B0922}" dt="2023-01-29T04:45:08.943" v="2657" actId="207"/>
          <ac:spMkLst>
            <pc:docMk/>
            <pc:sldMk cId="520593566" sldId="291"/>
            <ac:spMk id="6" creationId="{A42EB11B-CE0E-661E-FB14-CB4D06999C2F}"/>
          </ac:spMkLst>
        </pc:spChg>
        <pc:spChg chg="add mod">
          <ac:chgData name="Chrysostomi Maria Kyrillou" userId="da8b41f9f4397b03" providerId="LiveId" clId="{6B546C77-EE0C-F044-90D8-5C5FF61B0922}" dt="2023-01-29T04:45:50.536" v="2663" actId="207"/>
          <ac:spMkLst>
            <pc:docMk/>
            <pc:sldMk cId="520593566" sldId="291"/>
            <ac:spMk id="8" creationId="{D8210673-DC00-DCA9-B621-D93E7028F1A2}"/>
          </ac:spMkLst>
        </pc:spChg>
        <pc:graphicFrameChg chg="add mod">
          <ac:chgData name="Chrysostomi Maria Kyrillou" userId="da8b41f9f4397b03" providerId="LiveId" clId="{6B546C77-EE0C-F044-90D8-5C5FF61B0922}" dt="2023-01-29T04:44:23.426" v="2651" actId="1076"/>
          <ac:graphicFrameMkLst>
            <pc:docMk/>
            <pc:sldMk cId="520593566" sldId="291"/>
            <ac:graphicFrameMk id="5" creationId="{248B0FD5-2258-ACC7-75F5-2C20F89B8423}"/>
          </ac:graphicFrameMkLst>
        </pc:graphicFrameChg>
      </pc:sldChg>
      <pc:sldChg chg="addSp delSp modSp add mod modNotesTx">
        <pc:chgData name="Chrysostomi Maria Kyrillou" userId="da8b41f9f4397b03" providerId="LiveId" clId="{6B546C77-EE0C-F044-90D8-5C5FF61B0922}" dt="2023-01-29T04:48:23.235" v="2686" actId="20577"/>
        <pc:sldMkLst>
          <pc:docMk/>
          <pc:sldMk cId="3473288321" sldId="292"/>
        </pc:sldMkLst>
        <pc:spChg chg="mod">
          <ac:chgData name="Chrysostomi Maria Kyrillou" userId="da8b41f9f4397b03" providerId="LiveId" clId="{6B546C77-EE0C-F044-90D8-5C5FF61B0922}" dt="2023-01-29T04:47:21.596" v="2674" actId="14100"/>
          <ac:spMkLst>
            <pc:docMk/>
            <pc:sldMk cId="3473288321" sldId="292"/>
            <ac:spMk id="6" creationId="{A42EB11B-CE0E-661E-FB14-CB4D06999C2F}"/>
          </ac:spMkLst>
        </pc:spChg>
        <pc:spChg chg="mod">
          <ac:chgData name="Chrysostomi Maria Kyrillou" userId="da8b41f9f4397b03" providerId="LiveId" clId="{6B546C77-EE0C-F044-90D8-5C5FF61B0922}" dt="2023-01-29T04:47:41.876" v="2677" actId="1076"/>
          <ac:spMkLst>
            <pc:docMk/>
            <pc:sldMk cId="3473288321" sldId="292"/>
            <ac:spMk id="8" creationId="{D8210673-DC00-DCA9-B621-D93E7028F1A2}"/>
          </ac:spMkLst>
        </pc:spChg>
        <pc:graphicFrameChg chg="add del mod">
          <ac:chgData name="Chrysostomi Maria Kyrillou" userId="da8b41f9f4397b03" providerId="LiveId" clId="{6B546C77-EE0C-F044-90D8-5C5FF61B0922}" dt="2023-01-29T04:47:14.089" v="2673"/>
          <ac:graphicFrameMkLst>
            <pc:docMk/>
            <pc:sldMk cId="3473288321" sldId="292"/>
            <ac:graphicFrameMk id="2" creationId="{25709832-62CB-5EAA-F1DC-1E53758E98C8}"/>
          </ac:graphicFrameMkLst>
        </pc:graphicFrameChg>
        <pc:graphicFrameChg chg="add mod">
          <ac:chgData name="Chrysostomi Maria Kyrillou" userId="da8b41f9f4397b03" providerId="LiveId" clId="{6B546C77-EE0C-F044-90D8-5C5FF61B0922}" dt="2023-01-29T04:47:47.749" v="2684" actId="1036"/>
          <ac:graphicFrameMkLst>
            <pc:docMk/>
            <pc:sldMk cId="3473288321" sldId="292"/>
            <ac:graphicFrameMk id="3" creationId="{7630E63E-5212-4AAB-A1B2-BFADD741081D}"/>
          </ac:graphicFrameMkLst>
        </pc:graphicFrameChg>
        <pc:graphicFrameChg chg="del modGraphic">
          <ac:chgData name="Chrysostomi Maria Kyrillou" userId="da8b41f9f4397b03" providerId="LiveId" clId="{6B546C77-EE0C-F044-90D8-5C5FF61B0922}" dt="2023-01-29T04:46:29.628" v="2669" actId="478"/>
          <ac:graphicFrameMkLst>
            <pc:docMk/>
            <pc:sldMk cId="3473288321" sldId="292"/>
            <ac:graphicFrameMk id="5" creationId="{248B0FD5-2258-ACC7-75F5-2C20F89B8423}"/>
          </ac:graphicFrameMkLst>
        </pc:graphicFrameChg>
      </pc:sldChg>
      <pc:sldChg chg="addSp delSp modSp new mod modNotesTx">
        <pc:chgData name="Chrysostomi Maria Kyrillou" userId="da8b41f9f4397b03" providerId="LiveId" clId="{6B546C77-EE0C-F044-90D8-5C5FF61B0922}" dt="2023-01-30T10:06:56.564" v="6663" actId="20577"/>
        <pc:sldMkLst>
          <pc:docMk/>
          <pc:sldMk cId="1480426055" sldId="293"/>
        </pc:sldMkLst>
        <pc:spChg chg="del">
          <ac:chgData name="Chrysostomi Maria Kyrillou" userId="da8b41f9f4397b03" providerId="LiveId" clId="{6B546C77-EE0C-F044-90D8-5C5FF61B0922}" dt="2023-01-29T04:48:50.783" v="2689" actId="478"/>
          <ac:spMkLst>
            <pc:docMk/>
            <pc:sldMk cId="1480426055" sldId="293"/>
            <ac:spMk id="2" creationId="{8D47A6B5-122B-5635-9295-1F6468B10CE4}"/>
          </ac:spMkLst>
        </pc:spChg>
        <pc:spChg chg="del">
          <ac:chgData name="Chrysostomi Maria Kyrillou" userId="da8b41f9f4397b03" providerId="LiveId" clId="{6B546C77-EE0C-F044-90D8-5C5FF61B0922}" dt="2023-01-29T04:48:49.024" v="2688" actId="478"/>
          <ac:spMkLst>
            <pc:docMk/>
            <pc:sldMk cId="1480426055" sldId="293"/>
            <ac:spMk id="3" creationId="{37647358-0E5F-1290-EBBF-939FADCC0B7D}"/>
          </ac:spMkLst>
        </pc:spChg>
        <pc:spChg chg="add mod">
          <ac:chgData name="Chrysostomi Maria Kyrillou" userId="da8b41f9f4397b03" providerId="LiveId" clId="{6B546C77-EE0C-F044-90D8-5C5FF61B0922}" dt="2023-01-29T04:48:57.349" v="2703" actId="20577"/>
          <ac:spMkLst>
            <pc:docMk/>
            <pc:sldMk cId="1480426055" sldId="293"/>
            <ac:spMk id="5" creationId="{C519B49F-83A2-D73E-55F6-C4E843810269}"/>
          </ac:spMkLst>
        </pc:spChg>
      </pc:sldChg>
      <pc:sldChg chg="add del">
        <pc:chgData name="Chrysostomi Maria Kyrillou" userId="da8b41f9f4397b03" providerId="LiveId" clId="{6B546C77-EE0C-F044-90D8-5C5FF61B0922}" dt="2023-01-29T04:46:39.671" v="2671"/>
        <pc:sldMkLst>
          <pc:docMk/>
          <pc:sldMk cId="1741455942" sldId="293"/>
        </pc:sldMkLst>
      </pc:sldChg>
      <pc:sldChg chg="addSp delSp modSp new mod modNotesTx">
        <pc:chgData name="Chrysostomi Maria Kyrillou" userId="da8b41f9f4397b03" providerId="LiveId" clId="{6B546C77-EE0C-F044-90D8-5C5FF61B0922}" dt="2023-01-30T10:08:03.306" v="6679" actId="20577"/>
        <pc:sldMkLst>
          <pc:docMk/>
          <pc:sldMk cId="755592388" sldId="294"/>
        </pc:sldMkLst>
        <pc:spChg chg="del">
          <ac:chgData name="Chrysostomi Maria Kyrillou" userId="da8b41f9f4397b03" providerId="LiveId" clId="{6B546C77-EE0C-F044-90D8-5C5FF61B0922}" dt="2023-01-29T04:49:35.560" v="2707" actId="478"/>
          <ac:spMkLst>
            <pc:docMk/>
            <pc:sldMk cId="755592388" sldId="294"/>
            <ac:spMk id="2" creationId="{7C5708E3-869D-66E1-E79E-5BFB0BDDDDE6}"/>
          </ac:spMkLst>
        </pc:spChg>
        <pc:spChg chg="del">
          <ac:chgData name="Chrysostomi Maria Kyrillou" userId="da8b41f9f4397b03" providerId="LiveId" clId="{6B546C77-EE0C-F044-90D8-5C5FF61B0922}" dt="2023-01-29T04:49:37.585" v="2708" actId="478"/>
          <ac:spMkLst>
            <pc:docMk/>
            <pc:sldMk cId="755592388" sldId="294"/>
            <ac:spMk id="3" creationId="{1BDE2211-25BC-CBDC-EACE-4E3987996E50}"/>
          </ac:spMkLst>
        </pc:spChg>
        <pc:spChg chg="add mod">
          <ac:chgData name="Chrysostomi Maria Kyrillou" userId="da8b41f9f4397b03" providerId="LiveId" clId="{6B546C77-EE0C-F044-90D8-5C5FF61B0922}" dt="2023-01-29T04:52:02.937" v="2741" actId="255"/>
          <ac:spMkLst>
            <pc:docMk/>
            <pc:sldMk cId="755592388" sldId="294"/>
            <ac:spMk id="5" creationId="{8F381F71-D915-32E3-04D1-7E5876A5B36D}"/>
          </ac:spMkLst>
        </pc:spChg>
        <pc:spChg chg="add mod">
          <ac:chgData name="Chrysostomi Maria Kyrillou" userId="da8b41f9f4397b03" providerId="LiveId" clId="{6B546C77-EE0C-F044-90D8-5C5FF61B0922}" dt="2023-01-29T04:51:49.522" v="2739" actId="1037"/>
          <ac:spMkLst>
            <pc:docMk/>
            <pc:sldMk cId="755592388" sldId="294"/>
            <ac:spMk id="7" creationId="{9FC13156-C43C-6FF3-A8C6-129CF248CCF6}"/>
          </ac:spMkLst>
        </pc:spChg>
        <pc:picChg chg="add mod">
          <ac:chgData name="Chrysostomi Maria Kyrillou" userId="da8b41f9f4397b03" providerId="LiveId" clId="{6B546C77-EE0C-F044-90D8-5C5FF61B0922}" dt="2023-01-29T04:51:49.522" v="2739" actId="1037"/>
          <ac:picMkLst>
            <pc:docMk/>
            <pc:sldMk cId="755592388" sldId="294"/>
            <ac:picMk id="6" creationId="{C588C67B-11CE-54E4-30B2-36CAE54492FB}"/>
          </ac:picMkLst>
        </pc:picChg>
      </pc:sldChg>
      <pc:sldChg chg="addSp delSp modSp new mod modNotesTx">
        <pc:chgData name="Chrysostomi Maria Kyrillou" userId="da8b41f9f4397b03" providerId="LiveId" clId="{6B546C77-EE0C-F044-90D8-5C5FF61B0922}" dt="2023-01-30T10:09:34.210" v="6805" actId="20577"/>
        <pc:sldMkLst>
          <pc:docMk/>
          <pc:sldMk cId="553103128" sldId="295"/>
        </pc:sldMkLst>
        <pc:spChg chg="del">
          <ac:chgData name="Chrysostomi Maria Kyrillou" userId="da8b41f9f4397b03" providerId="LiveId" clId="{6B546C77-EE0C-F044-90D8-5C5FF61B0922}" dt="2023-01-29T04:52:28.700" v="2743" actId="478"/>
          <ac:spMkLst>
            <pc:docMk/>
            <pc:sldMk cId="553103128" sldId="295"/>
            <ac:spMk id="2" creationId="{2A20F1C1-3BCC-A94F-639B-A925D2256AEB}"/>
          </ac:spMkLst>
        </pc:spChg>
        <pc:spChg chg="del">
          <ac:chgData name="Chrysostomi Maria Kyrillou" userId="da8b41f9f4397b03" providerId="LiveId" clId="{6B546C77-EE0C-F044-90D8-5C5FF61B0922}" dt="2023-01-29T04:52:30.181" v="2744" actId="478"/>
          <ac:spMkLst>
            <pc:docMk/>
            <pc:sldMk cId="553103128" sldId="295"/>
            <ac:spMk id="3" creationId="{0AB54988-200C-5A89-9E46-298B389DA612}"/>
          </ac:spMkLst>
        </pc:spChg>
        <pc:spChg chg="add del">
          <ac:chgData name="Chrysostomi Maria Kyrillou" userId="da8b41f9f4397b03" providerId="LiveId" clId="{6B546C77-EE0C-F044-90D8-5C5FF61B0922}" dt="2023-01-29T04:52:38.217" v="2747" actId="478"/>
          <ac:spMkLst>
            <pc:docMk/>
            <pc:sldMk cId="553103128" sldId="295"/>
            <ac:spMk id="6" creationId="{F65843B7-9451-56E9-80A0-77DC921D7B70}"/>
          </ac:spMkLst>
        </pc:spChg>
        <pc:spChg chg="add mod">
          <ac:chgData name="Chrysostomi Maria Kyrillou" userId="da8b41f9f4397b03" providerId="LiveId" clId="{6B546C77-EE0C-F044-90D8-5C5FF61B0922}" dt="2023-01-29T04:54:01.683" v="2762" actId="242"/>
          <ac:spMkLst>
            <pc:docMk/>
            <pc:sldMk cId="553103128" sldId="295"/>
            <ac:spMk id="7" creationId="{028AA39F-8FFF-5700-70C9-10FC3256DEA5}"/>
          </ac:spMkLst>
        </pc:spChg>
        <pc:spChg chg="add mod">
          <ac:chgData name="Chrysostomi Maria Kyrillou" userId="da8b41f9f4397b03" providerId="LiveId" clId="{6B546C77-EE0C-F044-90D8-5C5FF61B0922}" dt="2023-01-29T04:53:57.858" v="2761" actId="242"/>
          <ac:spMkLst>
            <pc:docMk/>
            <pc:sldMk cId="553103128" sldId="295"/>
            <ac:spMk id="8" creationId="{42E4F90C-01E2-3BBB-E1A0-3D7C32A8EEDA}"/>
          </ac:spMkLst>
        </pc:spChg>
      </pc:sldChg>
      <pc:sldChg chg="addSp delSp modSp new del mod modNotesTx">
        <pc:chgData name="Chrysostomi Maria Kyrillou" userId="da8b41f9f4397b03" providerId="LiveId" clId="{6B546C77-EE0C-F044-90D8-5C5FF61B0922}" dt="2023-01-30T10:10:21.247" v="6806" actId="2696"/>
        <pc:sldMkLst>
          <pc:docMk/>
          <pc:sldMk cId="4292400008" sldId="296"/>
        </pc:sldMkLst>
        <pc:spChg chg="add del">
          <ac:chgData name="Chrysostomi Maria Kyrillou" userId="da8b41f9f4397b03" providerId="LiveId" clId="{6B546C77-EE0C-F044-90D8-5C5FF61B0922}" dt="2023-01-29T04:54:54.899" v="2766" actId="478"/>
          <ac:spMkLst>
            <pc:docMk/>
            <pc:sldMk cId="4292400008" sldId="296"/>
            <ac:spMk id="2" creationId="{70760207-C82C-8F1C-ABC4-334D5A3432C2}"/>
          </ac:spMkLst>
        </pc:spChg>
        <pc:spChg chg="add del">
          <ac:chgData name="Chrysostomi Maria Kyrillou" userId="da8b41f9f4397b03" providerId="LiveId" clId="{6B546C77-EE0C-F044-90D8-5C5FF61B0922}" dt="2023-01-29T04:54:56.470" v="2767" actId="478"/>
          <ac:spMkLst>
            <pc:docMk/>
            <pc:sldMk cId="4292400008" sldId="296"/>
            <ac:spMk id="3" creationId="{ED3B08C6-1039-CA3D-7F00-03E378447770}"/>
          </ac:spMkLst>
        </pc:spChg>
        <pc:spChg chg="add del">
          <ac:chgData name="Chrysostomi Maria Kyrillou" userId="da8b41f9f4397b03" providerId="LiveId" clId="{6B546C77-EE0C-F044-90D8-5C5FF61B0922}" dt="2023-01-29T04:54:52.296" v="2765" actId="478"/>
          <ac:spMkLst>
            <pc:docMk/>
            <pc:sldMk cId="4292400008" sldId="296"/>
            <ac:spMk id="4" creationId="{DA56AA75-9379-F70E-A203-70CA51886EAD}"/>
          </ac:spMkLst>
        </pc:spChg>
        <pc:spChg chg="add mod">
          <ac:chgData name="Chrysostomi Maria Kyrillou" userId="da8b41f9f4397b03" providerId="LiveId" clId="{6B546C77-EE0C-F044-90D8-5C5FF61B0922}" dt="2023-01-29T04:55:20.011" v="2770" actId="167"/>
          <ac:spMkLst>
            <pc:docMk/>
            <pc:sldMk cId="4292400008" sldId="296"/>
            <ac:spMk id="7" creationId="{2F3D8DE2-136C-AAB0-740E-E47CD43E57B7}"/>
          </ac:spMkLst>
        </pc:spChg>
        <pc:spChg chg="add mod">
          <ac:chgData name="Chrysostomi Maria Kyrillou" userId="da8b41f9f4397b03" providerId="LiveId" clId="{6B546C77-EE0C-F044-90D8-5C5FF61B0922}" dt="2023-01-29T04:55:34.313" v="2772" actId="207"/>
          <ac:spMkLst>
            <pc:docMk/>
            <pc:sldMk cId="4292400008" sldId="296"/>
            <ac:spMk id="8" creationId="{50E02E16-6174-A2A1-05AB-2BB58B8CCBD5}"/>
          </ac:spMkLst>
        </pc:spChg>
        <pc:spChg chg="add mod">
          <ac:chgData name="Chrysostomi Maria Kyrillou" userId="da8b41f9f4397b03" providerId="LiveId" clId="{6B546C77-EE0C-F044-90D8-5C5FF61B0922}" dt="2023-01-29T04:55:34.313" v="2772" actId="207"/>
          <ac:spMkLst>
            <pc:docMk/>
            <pc:sldMk cId="4292400008" sldId="296"/>
            <ac:spMk id="9" creationId="{0288E4CA-9C58-3DBA-3A78-BA45772B102B}"/>
          </ac:spMkLst>
        </pc:spChg>
        <pc:picChg chg="add mod">
          <ac:chgData name="Chrysostomi Maria Kyrillou" userId="da8b41f9f4397b03" providerId="LiveId" clId="{6B546C77-EE0C-F044-90D8-5C5FF61B0922}" dt="2023-01-29T04:54:57.058" v="2768"/>
          <ac:picMkLst>
            <pc:docMk/>
            <pc:sldMk cId="4292400008" sldId="296"/>
            <ac:picMk id="5" creationId="{E5A06CA2-26BE-C7A7-671F-1D0675D60226}"/>
          </ac:picMkLst>
        </pc:picChg>
        <pc:picChg chg="add mod">
          <ac:chgData name="Chrysostomi Maria Kyrillou" userId="da8b41f9f4397b03" providerId="LiveId" clId="{6B546C77-EE0C-F044-90D8-5C5FF61B0922}" dt="2023-01-29T04:54:57.058" v="2768"/>
          <ac:picMkLst>
            <pc:docMk/>
            <pc:sldMk cId="4292400008" sldId="296"/>
            <ac:picMk id="6" creationId="{CDAAB556-6C9E-7F53-CA02-7ABB920D068B}"/>
          </ac:picMkLst>
        </pc:picChg>
      </pc:sldChg>
      <pc:sldChg chg="addSp delSp modSp new del mod">
        <pc:chgData name="Chrysostomi Maria Kyrillou" userId="da8b41f9f4397b03" providerId="LiveId" clId="{6B546C77-EE0C-F044-90D8-5C5FF61B0922}" dt="2023-01-30T10:10:22.231" v="6807" actId="2696"/>
        <pc:sldMkLst>
          <pc:docMk/>
          <pc:sldMk cId="328473869" sldId="297"/>
        </pc:sldMkLst>
        <pc:spChg chg="del">
          <ac:chgData name="Chrysostomi Maria Kyrillou" userId="da8b41f9f4397b03" providerId="LiveId" clId="{6B546C77-EE0C-F044-90D8-5C5FF61B0922}" dt="2023-01-29T04:55:51.483" v="2776" actId="478"/>
          <ac:spMkLst>
            <pc:docMk/>
            <pc:sldMk cId="328473869" sldId="297"/>
            <ac:spMk id="2" creationId="{95F1965C-F286-4AC1-9E6C-CF18EA203815}"/>
          </ac:spMkLst>
        </pc:spChg>
        <pc:spChg chg="del">
          <ac:chgData name="Chrysostomi Maria Kyrillou" userId="da8b41f9f4397b03" providerId="LiveId" clId="{6B546C77-EE0C-F044-90D8-5C5FF61B0922}" dt="2023-01-29T04:55:52.790" v="2777" actId="478"/>
          <ac:spMkLst>
            <pc:docMk/>
            <pc:sldMk cId="328473869" sldId="297"/>
            <ac:spMk id="3" creationId="{14302A62-6BAB-31D8-4A08-3E45E2420D07}"/>
          </ac:spMkLst>
        </pc:spChg>
        <pc:spChg chg="add mod">
          <ac:chgData name="Chrysostomi Maria Kyrillou" userId="da8b41f9f4397b03" providerId="LiveId" clId="{6B546C77-EE0C-F044-90D8-5C5FF61B0922}" dt="2023-01-29T04:56:32.685" v="2781" actId="1076"/>
          <ac:spMkLst>
            <pc:docMk/>
            <pc:sldMk cId="328473869" sldId="297"/>
            <ac:spMk id="6" creationId="{523EE8A3-82E2-5E25-EB9E-0F882A42DFF0}"/>
          </ac:spMkLst>
        </pc:spChg>
        <pc:picChg chg="add mod">
          <ac:chgData name="Chrysostomi Maria Kyrillou" userId="da8b41f9f4397b03" providerId="LiveId" clId="{6B546C77-EE0C-F044-90D8-5C5FF61B0922}" dt="2023-01-29T04:56:32.685" v="2781" actId="1076"/>
          <ac:picMkLst>
            <pc:docMk/>
            <pc:sldMk cId="328473869" sldId="297"/>
            <ac:picMk id="5" creationId="{3D16D675-2F0E-82FE-CB93-C137AE9532C0}"/>
          </ac:picMkLst>
        </pc:picChg>
      </pc:sldChg>
      <pc:sldChg chg="addSp delSp modSp new mod modNotesTx">
        <pc:chgData name="Chrysostomi Maria Kyrillou" userId="da8b41f9f4397b03" providerId="LiveId" clId="{6B546C77-EE0C-F044-90D8-5C5FF61B0922}" dt="2023-01-30T11:29:31.788" v="7412" actId="20577"/>
        <pc:sldMkLst>
          <pc:docMk/>
          <pc:sldMk cId="830935206" sldId="298"/>
        </pc:sldMkLst>
        <pc:spChg chg="del">
          <ac:chgData name="Chrysostomi Maria Kyrillou" userId="da8b41f9f4397b03" providerId="LiveId" clId="{6B546C77-EE0C-F044-90D8-5C5FF61B0922}" dt="2023-01-29T04:56:57.548" v="2788" actId="478"/>
          <ac:spMkLst>
            <pc:docMk/>
            <pc:sldMk cId="830935206" sldId="298"/>
            <ac:spMk id="2" creationId="{623E8C0E-1148-DEC7-CE94-044692D07BF9}"/>
          </ac:spMkLst>
        </pc:spChg>
        <pc:spChg chg="del">
          <ac:chgData name="Chrysostomi Maria Kyrillou" userId="da8b41f9f4397b03" providerId="LiveId" clId="{6B546C77-EE0C-F044-90D8-5C5FF61B0922}" dt="2023-01-29T04:56:59.333" v="2789" actId="478"/>
          <ac:spMkLst>
            <pc:docMk/>
            <pc:sldMk cId="830935206" sldId="298"/>
            <ac:spMk id="3" creationId="{3A0DF330-C531-1950-6061-7E85CCD82E64}"/>
          </ac:spMkLst>
        </pc:spChg>
        <pc:spChg chg="add del mod">
          <ac:chgData name="Chrysostomi Maria Kyrillou" userId="da8b41f9f4397b03" providerId="LiveId" clId="{6B546C77-EE0C-F044-90D8-5C5FF61B0922}" dt="2023-01-29T04:57:22.919" v="2795"/>
          <ac:spMkLst>
            <pc:docMk/>
            <pc:sldMk cId="830935206" sldId="298"/>
            <ac:spMk id="5" creationId="{AAA5EEFF-B227-C188-F543-0405B8A78134}"/>
          </ac:spMkLst>
        </pc:spChg>
        <pc:spChg chg="add del mod">
          <ac:chgData name="Chrysostomi Maria Kyrillou" userId="da8b41f9f4397b03" providerId="LiveId" clId="{6B546C77-EE0C-F044-90D8-5C5FF61B0922}" dt="2023-01-29T04:57:22.919" v="2795"/>
          <ac:spMkLst>
            <pc:docMk/>
            <pc:sldMk cId="830935206" sldId="298"/>
            <ac:spMk id="6" creationId="{F3FED6F4-BEE8-DE40-5481-70387ED12B3A}"/>
          </ac:spMkLst>
        </pc:spChg>
        <pc:spChg chg="add del mod">
          <ac:chgData name="Chrysostomi Maria Kyrillou" userId="da8b41f9f4397b03" providerId="LiveId" clId="{6B546C77-EE0C-F044-90D8-5C5FF61B0922}" dt="2023-01-29T04:57:26.699" v="2797"/>
          <ac:spMkLst>
            <pc:docMk/>
            <pc:sldMk cId="830935206" sldId="298"/>
            <ac:spMk id="7" creationId="{5FDD55E0-846B-E317-0D20-0C9F210B8EAA}"/>
          </ac:spMkLst>
        </pc:spChg>
        <pc:spChg chg="add del mod">
          <ac:chgData name="Chrysostomi Maria Kyrillou" userId="da8b41f9f4397b03" providerId="LiveId" clId="{6B546C77-EE0C-F044-90D8-5C5FF61B0922}" dt="2023-01-29T04:57:26.699" v="2797"/>
          <ac:spMkLst>
            <pc:docMk/>
            <pc:sldMk cId="830935206" sldId="298"/>
            <ac:spMk id="8" creationId="{A7842E29-13DC-4D26-ECDB-E49980D63F20}"/>
          </ac:spMkLst>
        </pc:spChg>
        <pc:spChg chg="add mod">
          <ac:chgData name="Chrysostomi Maria Kyrillou" userId="da8b41f9f4397b03" providerId="LiveId" clId="{6B546C77-EE0C-F044-90D8-5C5FF61B0922}" dt="2023-01-29T04:58:33.608" v="2813" actId="14100"/>
          <ac:spMkLst>
            <pc:docMk/>
            <pc:sldMk cId="830935206" sldId="298"/>
            <ac:spMk id="9" creationId="{424E9F5B-F9F0-684A-FD00-F16E5DD770E2}"/>
          </ac:spMkLst>
        </pc:spChg>
        <pc:spChg chg="add mod">
          <ac:chgData name="Chrysostomi Maria Kyrillou" userId="da8b41f9f4397b03" providerId="LiveId" clId="{6B546C77-EE0C-F044-90D8-5C5FF61B0922}" dt="2023-01-29T04:58:37.423" v="2814" actId="14100"/>
          <ac:spMkLst>
            <pc:docMk/>
            <pc:sldMk cId="830935206" sldId="298"/>
            <ac:spMk id="10" creationId="{B917FA9D-8ED0-8959-CFD0-7013332CF286}"/>
          </ac:spMkLst>
        </pc:spChg>
      </pc:sldChg>
      <pc:sldChg chg="addSp delSp modSp new mod modNotesTx">
        <pc:chgData name="Chrysostomi Maria Kyrillou" userId="da8b41f9f4397b03" providerId="LiveId" clId="{6B546C77-EE0C-F044-90D8-5C5FF61B0922}" dt="2023-01-30T10:16:48.887" v="6963" actId="20577"/>
        <pc:sldMkLst>
          <pc:docMk/>
          <pc:sldMk cId="2132191301" sldId="299"/>
        </pc:sldMkLst>
        <pc:spChg chg="del">
          <ac:chgData name="Chrysostomi Maria Kyrillou" userId="da8b41f9f4397b03" providerId="LiveId" clId="{6B546C77-EE0C-F044-90D8-5C5FF61B0922}" dt="2023-01-29T04:59:06.511" v="2816" actId="478"/>
          <ac:spMkLst>
            <pc:docMk/>
            <pc:sldMk cId="2132191301" sldId="299"/>
            <ac:spMk id="2" creationId="{B2853A1D-BCD4-260C-6137-564BB952E7EE}"/>
          </ac:spMkLst>
        </pc:spChg>
        <pc:spChg chg="del">
          <ac:chgData name="Chrysostomi Maria Kyrillou" userId="da8b41f9f4397b03" providerId="LiveId" clId="{6B546C77-EE0C-F044-90D8-5C5FF61B0922}" dt="2023-01-29T04:59:08.051" v="2817" actId="478"/>
          <ac:spMkLst>
            <pc:docMk/>
            <pc:sldMk cId="2132191301" sldId="299"/>
            <ac:spMk id="3" creationId="{E3CD2685-C74B-93BA-5BC7-9CF6C91B6083}"/>
          </ac:spMkLst>
        </pc:spChg>
        <pc:spChg chg="mod">
          <ac:chgData name="Chrysostomi Maria Kyrillou" userId="da8b41f9f4397b03" providerId="LiveId" clId="{6B546C77-EE0C-F044-90D8-5C5FF61B0922}" dt="2023-01-29T04:59:43.774" v="2821"/>
          <ac:spMkLst>
            <pc:docMk/>
            <pc:sldMk cId="2132191301" sldId="299"/>
            <ac:spMk id="7" creationId="{0CB1C7B1-1EB2-3BBD-F94D-F712EE0D7558}"/>
          </ac:spMkLst>
        </pc:spChg>
        <pc:spChg chg="add mod">
          <ac:chgData name="Chrysostomi Maria Kyrillou" userId="da8b41f9f4397b03" providerId="LiveId" clId="{6B546C77-EE0C-F044-90D8-5C5FF61B0922}" dt="2023-01-29T05:00:20.917" v="2837" actId="1037"/>
          <ac:spMkLst>
            <pc:docMk/>
            <pc:sldMk cId="2132191301" sldId="299"/>
            <ac:spMk id="8" creationId="{A2E9C913-509E-B389-CABE-0B6C7BEA3F71}"/>
          </ac:spMkLst>
        </pc:spChg>
        <pc:grpChg chg="add mod">
          <ac:chgData name="Chrysostomi Maria Kyrillou" userId="da8b41f9f4397b03" providerId="LiveId" clId="{6B546C77-EE0C-F044-90D8-5C5FF61B0922}" dt="2023-01-29T05:00:14.211" v="2836" actId="1038"/>
          <ac:grpSpMkLst>
            <pc:docMk/>
            <pc:sldMk cId="2132191301" sldId="299"/>
            <ac:grpSpMk id="5" creationId="{27622F0E-8C4D-995A-E881-4EC3C19F847D}"/>
          </ac:grpSpMkLst>
        </pc:grpChg>
        <pc:picChg chg="mod">
          <ac:chgData name="Chrysostomi Maria Kyrillou" userId="da8b41f9f4397b03" providerId="LiveId" clId="{6B546C77-EE0C-F044-90D8-5C5FF61B0922}" dt="2023-01-29T04:59:43.774" v="2821"/>
          <ac:picMkLst>
            <pc:docMk/>
            <pc:sldMk cId="2132191301" sldId="299"/>
            <ac:picMk id="6" creationId="{DE2C70EF-5BBD-62F4-FBB7-CA9180B79C62}"/>
          </ac:picMkLst>
        </pc:picChg>
      </pc:sldChg>
      <pc:sldChg chg="addSp delSp modSp new mod">
        <pc:chgData name="Chrysostomi Maria Kyrillou" userId="da8b41f9f4397b03" providerId="LiveId" clId="{6B546C77-EE0C-F044-90D8-5C5FF61B0922}" dt="2023-01-29T05:01:04.484" v="2874" actId="20577"/>
        <pc:sldMkLst>
          <pc:docMk/>
          <pc:sldMk cId="792835205" sldId="300"/>
        </pc:sldMkLst>
        <pc:spChg chg="del">
          <ac:chgData name="Chrysostomi Maria Kyrillou" userId="da8b41f9f4397b03" providerId="LiveId" clId="{6B546C77-EE0C-F044-90D8-5C5FF61B0922}" dt="2023-01-29T05:00:44.342" v="2839" actId="478"/>
          <ac:spMkLst>
            <pc:docMk/>
            <pc:sldMk cId="792835205" sldId="300"/>
            <ac:spMk id="2" creationId="{E88C35C3-EF2B-A75B-6A9A-7E0D43CA3067}"/>
          </ac:spMkLst>
        </pc:spChg>
        <pc:spChg chg="del">
          <ac:chgData name="Chrysostomi Maria Kyrillou" userId="da8b41f9f4397b03" providerId="LiveId" clId="{6B546C77-EE0C-F044-90D8-5C5FF61B0922}" dt="2023-01-29T05:00:45.479" v="2840" actId="478"/>
          <ac:spMkLst>
            <pc:docMk/>
            <pc:sldMk cId="792835205" sldId="300"/>
            <ac:spMk id="3" creationId="{90FB106C-B490-F2EA-027C-35BE8AF3CAD8}"/>
          </ac:spMkLst>
        </pc:spChg>
        <pc:spChg chg="add mod">
          <ac:chgData name="Chrysostomi Maria Kyrillou" userId="da8b41f9f4397b03" providerId="LiveId" clId="{6B546C77-EE0C-F044-90D8-5C5FF61B0922}" dt="2023-01-29T05:01:04.484" v="2874" actId="20577"/>
          <ac:spMkLst>
            <pc:docMk/>
            <pc:sldMk cId="792835205" sldId="300"/>
            <ac:spMk id="5" creationId="{2EF31FA1-0E33-ABE3-9AEF-9792C3D74235}"/>
          </ac:spMkLst>
        </pc:spChg>
      </pc:sldChg>
      <pc:sldChg chg="addSp delSp modSp new mod modNotesTx">
        <pc:chgData name="Chrysostomi Maria Kyrillou" userId="da8b41f9f4397b03" providerId="LiveId" clId="{6B546C77-EE0C-F044-90D8-5C5FF61B0922}" dt="2023-01-30T10:19:11.106" v="7014" actId="20577"/>
        <pc:sldMkLst>
          <pc:docMk/>
          <pc:sldMk cId="2200316082" sldId="301"/>
        </pc:sldMkLst>
        <pc:spChg chg="del">
          <ac:chgData name="Chrysostomi Maria Kyrillou" userId="da8b41f9f4397b03" providerId="LiveId" clId="{6B546C77-EE0C-F044-90D8-5C5FF61B0922}" dt="2023-01-29T05:01:17.681" v="2877" actId="478"/>
          <ac:spMkLst>
            <pc:docMk/>
            <pc:sldMk cId="2200316082" sldId="301"/>
            <ac:spMk id="2" creationId="{1A8CB6D0-75B8-8810-D79A-B1D8B4BE2C79}"/>
          </ac:spMkLst>
        </pc:spChg>
        <pc:spChg chg="del">
          <ac:chgData name="Chrysostomi Maria Kyrillou" userId="da8b41f9f4397b03" providerId="LiveId" clId="{6B546C77-EE0C-F044-90D8-5C5FF61B0922}" dt="2023-01-29T05:01:16.653" v="2876" actId="478"/>
          <ac:spMkLst>
            <pc:docMk/>
            <pc:sldMk cId="2200316082" sldId="301"/>
            <ac:spMk id="3" creationId="{B2237D89-8503-78C1-DCF9-9605B2614D1C}"/>
          </ac:spMkLst>
        </pc:spChg>
        <pc:spChg chg="mod topLvl">
          <ac:chgData name="Chrysostomi Maria Kyrillou" userId="da8b41f9f4397b03" providerId="LiveId" clId="{6B546C77-EE0C-F044-90D8-5C5FF61B0922}" dt="2023-01-29T05:06:48.576" v="2959" actId="14100"/>
          <ac:spMkLst>
            <pc:docMk/>
            <pc:sldMk cId="2200316082" sldId="301"/>
            <ac:spMk id="6" creationId="{E714F3A9-EBED-8E7E-75D2-9EA49C3B89F3}"/>
          </ac:spMkLst>
        </pc:spChg>
        <pc:spChg chg="mod topLvl">
          <ac:chgData name="Chrysostomi Maria Kyrillou" userId="da8b41f9f4397b03" providerId="LiveId" clId="{6B546C77-EE0C-F044-90D8-5C5FF61B0922}" dt="2023-01-29T05:07:45.480" v="2965" actId="14100"/>
          <ac:spMkLst>
            <pc:docMk/>
            <pc:sldMk cId="2200316082" sldId="301"/>
            <ac:spMk id="7" creationId="{325C17C4-9DC0-913B-BE6C-88F3D8AFA5E6}"/>
          </ac:spMkLst>
        </pc:spChg>
        <pc:spChg chg="mod topLvl">
          <ac:chgData name="Chrysostomi Maria Kyrillou" userId="da8b41f9f4397b03" providerId="LiveId" clId="{6B546C77-EE0C-F044-90D8-5C5FF61B0922}" dt="2023-01-29T05:07:43.120" v="2964" actId="14100"/>
          <ac:spMkLst>
            <pc:docMk/>
            <pc:sldMk cId="2200316082" sldId="301"/>
            <ac:spMk id="8" creationId="{C4888998-696D-D5D7-EE87-86B9A36C6E35}"/>
          </ac:spMkLst>
        </pc:spChg>
        <pc:spChg chg="add mod">
          <ac:chgData name="Chrysostomi Maria Kyrillou" userId="da8b41f9f4397b03" providerId="LiveId" clId="{6B546C77-EE0C-F044-90D8-5C5FF61B0922}" dt="2023-01-29T05:05:27.913" v="2944" actId="113"/>
          <ac:spMkLst>
            <pc:docMk/>
            <pc:sldMk cId="2200316082" sldId="301"/>
            <ac:spMk id="9" creationId="{1C1EF986-533A-A2AA-AB37-AA89CB0F09AD}"/>
          </ac:spMkLst>
        </pc:spChg>
        <pc:grpChg chg="add del mod">
          <ac:chgData name="Chrysostomi Maria Kyrillou" userId="da8b41f9f4397b03" providerId="LiveId" clId="{6B546C77-EE0C-F044-90D8-5C5FF61B0922}" dt="2023-01-29T05:02:01.309" v="2882" actId="165"/>
          <ac:grpSpMkLst>
            <pc:docMk/>
            <pc:sldMk cId="2200316082" sldId="301"/>
            <ac:grpSpMk id="5" creationId="{B3F3DF03-2382-8027-5A4D-778BEB889DEF}"/>
          </ac:grpSpMkLst>
        </pc:grpChg>
      </pc:sldChg>
      <pc:sldChg chg="addSp delSp modSp add mod modNotesTx">
        <pc:chgData name="Chrysostomi Maria Kyrillou" userId="da8b41f9f4397b03" providerId="LiveId" clId="{6B546C77-EE0C-F044-90D8-5C5FF61B0922}" dt="2023-01-30T10:23:49.486" v="7142" actId="20577"/>
        <pc:sldMkLst>
          <pc:docMk/>
          <pc:sldMk cId="4249101730" sldId="302"/>
        </pc:sldMkLst>
        <pc:spChg chg="mod topLvl">
          <ac:chgData name="Chrysostomi Maria Kyrillou" userId="da8b41f9f4397b03" providerId="LiveId" clId="{6B546C77-EE0C-F044-90D8-5C5FF61B0922}" dt="2023-01-29T05:10:14.031" v="2993" actId="1076"/>
          <ac:spMkLst>
            <pc:docMk/>
            <pc:sldMk cId="4249101730" sldId="302"/>
            <ac:spMk id="3" creationId="{1F5763DC-3B21-16D5-B690-A16ED8A15E24}"/>
          </ac:spMkLst>
        </pc:spChg>
        <pc:spChg chg="mod topLvl">
          <ac:chgData name="Chrysostomi Maria Kyrillou" userId="da8b41f9f4397b03" providerId="LiveId" clId="{6B546C77-EE0C-F044-90D8-5C5FF61B0922}" dt="2023-01-29T05:10:03.209" v="2991" actId="1076"/>
          <ac:spMkLst>
            <pc:docMk/>
            <pc:sldMk cId="4249101730" sldId="302"/>
            <ac:spMk id="5" creationId="{AC1CFC4A-84CE-E6C8-C3BF-C5BD3C56EF36}"/>
          </ac:spMkLst>
        </pc:spChg>
        <pc:spChg chg="del">
          <ac:chgData name="Chrysostomi Maria Kyrillou" userId="da8b41f9f4397b03" providerId="LiveId" clId="{6B546C77-EE0C-F044-90D8-5C5FF61B0922}" dt="2023-01-29T05:08:11.342" v="2969" actId="478"/>
          <ac:spMkLst>
            <pc:docMk/>
            <pc:sldMk cId="4249101730" sldId="302"/>
            <ac:spMk id="6" creationId="{E714F3A9-EBED-8E7E-75D2-9EA49C3B89F3}"/>
          </ac:spMkLst>
        </pc:spChg>
        <pc:spChg chg="del">
          <ac:chgData name="Chrysostomi Maria Kyrillou" userId="da8b41f9f4397b03" providerId="LiveId" clId="{6B546C77-EE0C-F044-90D8-5C5FF61B0922}" dt="2023-01-29T05:08:13.171" v="2970" actId="478"/>
          <ac:spMkLst>
            <pc:docMk/>
            <pc:sldMk cId="4249101730" sldId="302"/>
            <ac:spMk id="7" creationId="{325C17C4-9DC0-913B-BE6C-88F3D8AFA5E6}"/>
          </ac:spMkLst>
        </pc:spChg>
        <pc:spChg chg="del">
          <ac:chgData name="Chrysostomi Maria Kyrillou" userId="da8b41f9f4397b03" providerId="LiveId" clId="{6B546C77-EE0C-F044-90D8-5C5FF61B0922}" dt="2023-01-29T05:08:15.431" v="2971" actId="478"/>
          <ac:spMkLst>
            <pc:docMk/>
            <pc:sldMk cId="4249101730" sldId="302"/>
            <ac:spMk id="8" creationId="{C4888998-696D-D5D7-EE87-86B9A36C6E35}"/>
          </ac:spMkLst>
        </pc:spChg>
        <pc:grpChg chg="add del mod">
          <ac:chgData name="Chrysostomi Maria Kyrillou" userId="da8b41f9f4397b03" providerId="LiveId" clId="{6B546C77-EE0C-F044-90D8-5C5FF61B0922}" dt="2023-01-29T05:08:21.669" v="2974" actId="165"/>
          <ac:grpSpMkLst>
            <pc:docMk/>
            <pc:sldMk cId="4249101730" sldId="302"/>
            <ac:grpSpMk id="2" creationId="{10DACDA5-909A-C7B0-B1F1-ACE7FD9281AB}"/>
          </ac:grpSpMkLst>
        </pc:grpChg>
      </pc:sldChg>
      <pc:sldChg chg="addSp delSp modSp new mod delAnim modAnim modNotesTx">
        <pc:chgData name="Chrysostomi Maria Kyrillou" userId="da8b41f9f4397b03" providerId="LiveId" clId="{6B546C77-EE0C-F044-90D8-5C5FF61B0922}" dt="2023-01-30T10:26:49.689" v="7219" actId="20577"/>
        <pc:sldMkLst>
          <pc:docMk/>
          <pc:sldMk cId="1199451673" sldId="303"/>
        </pc:sldMkLst>
        <pc:spChg chg="del">
          <ac:chgData name="Chrysostomi Maria Kyrillou" userId="da8b41f9f4397b03" providerId="LiveId" clId="{6B546C77-EE0C-F044-90D8-5C5FF61B0922}" dt="2023-01-29T05:12:44.572" v="3002" actId="478"/>
          <ac:spMkLst>
            <pc:docMk/>
            <pc:sldMk cId="1199451673" sldId="303"/>
            <ac:spMk id="2" creationId="{F1DA7EE3-EE73-74D7-5EA9-BD8BD381BDF2}"/>
          </ac:spMkLst>
        </pc:spChg>
        <pc:spChg chg="del">
          <ac:chgData name="Chrysostomi Maria Kyrillou" userId="da8b41f9f4397b03" providerId="LiveId" clId="{6B546C77-EE0C-F044-90D8-5C5FF61B0922}" dt="2023-01-29T05:12:43.421" v="3001" actId="478"/>
          <ac:spMkLst>
            <pc:docMk/>
            <pc:sldMk cId="1199451673" sldId="303"/>
            <ac:spMk id="3" creationId="{4DF37601-2CC0-CD86-69FD-C63DE5FE450A}"/>
          </ac:spMkLst>
        </pc:spChg>
        <pc:spChg chg="mod">
          <ac:chgData name="Chrysostomi Maria Kyrillou" userId="da8b41f9f4397b03" providerId="LiveId" clId="{6B546C77-EE0C-F044-90D8-5C5FF61B0922}" dt="2023-01-29T05:12:55.664" v="3003"/>
          <ac:spMkLst>
            <pc:docMk/>
            <pc:sldMk cId="1199451673" sldId="303"/>
            <ac:spMk id="6" creationId="{6BC7A33A-6764-4284-C7B0-3C2B0BE12B36}"/>
          </ac:spMkLst>
        </pc:spChg>
        <pc:spChg chg="mod">
          <ac:chgData name="Chrysostomi Maria Kyrillou" userId="da8b41f9f4397b03" providerId="LiveId" clId="{6B546C77-EE0C-F044-90D8-5C5FF61B0922}" dt="2023-01-29T05:12:55.664" v="3003"/>
          <ac:spMkLst>
            <pc:docMk/>
            <pc:sldMk cId="1199451673" sldId="303"/>
            <ac:spMk id="7" creationId="{17EEADB3-5EFC-FB8A-76FC-6F04CE93A3DA}"/>
          </ac:spMkLst>
        </pc:spChg>
        <pc:spChg chg="add mod">
          <ac:chgData name="Chrysostomi Maria Kyrillou" userId="da8b41f9f4397b03" providerId="LiveId" clId="{6B546C77-EE0C-F044-90D8-5C5FF61B0922}" dt="2023-01-29T05:17:27.395" v="3042" actId="14100"/>
          <ac:spMkLst>
            <pc:docMk/>
            <pc:sldMk cId="1199451673" sldId="303"/>
            <ac:spMk id="8" creationId="{30C7E4B7-98AB-C5FF-F227-3BD653F38D40}"/>
          </ac:spMkLst>
        </pc:spChg>
        <pc:spChg chg="add mod">
          <ac:chgData name="Chrysostomi Maria Kyrillou" userId="da8b41f9f4397b03" providerId="LiveId" clId="{6B546C77-EE0C-F044-90D8-5C5FF61B0922}" dt="2023-01-29T05:16:15.850" v="3033"/>
          <ac:spMkLst>
            <pc:docMk/>
            <pc:sldMk cId="1199451673" sldId="303"/>
            <ac:spMk id="9" creationId="{72475825-04DA-5119-CB20-050086DFF28A}"/>
          </ac:spMkLst>
        </pc:spChg>
        <pc:grpChg chg="add del mod">
          <ac:chgData name="Chrysostomi Maria Kyrillou" userId="da8b41f9f4397b03" providerId="LiveId" clId="{6B546C77-EE0C-F044-90D8-5C5FF61B0922}" dt="2023-01-29T05:13:36.062" v="3012" actId="21"/>
          <ac:grpSpMkLst>
            <pc:docMk/>
            <pc:sldMk cId="1199451673" sldId="303"/>
            <ac:grpSpMk id="5" creationId="{EA66C42E-A4B3-AF31-305A-61F0F8529A2E}"/>
          </ac:grpSpMkLst>
        </pc:grpChg>
      </pc:sldChg>
      <pc:sldChg chg="addSp delSp modSp new mod modAnim modNotesTx">
        <pc:chgData name="Chrysostomi Maria Kyrillou" userId="da8b41f9f4397b03" providerId="LiveId" clId="{6B546C77-EE0C-F044-90D8-5C5FF61B0922}" dt="2023-01-30T10:27:46.204" v="7224" actId="6559"/>
        <pc:sldMkLst>
          <pc:docMk/>
          <pc:sldMk cId="1524451122" sldId="304"/>
        </pc:sldMkLst>
        <pc:spChg chg="del">
          <ac:chgData name="Chrysostomi Maria Kyrillou" userId="da8b41f9f4397b03" providerId="LiveId" clId="{6B546C77-EE0C-F044-90D8-5C5FF61B0922}" dt="2023-01-29T05:13:32.104" v="3011" actId="478"/>
          <ac:spMkLst>
            <pc:docMk/>
            <pc:sldMk cId="1524451122" sldId="304"/>
            <ac:spMk id="2" creationId="{79C59B24-589A-E3A9-D58B-A297AD804D72}"/>
          </ac:spMkLst>
        </pc:spChg>
        <pc:spChg chg="del">
          <ac:chgData name="Chrysostomi Maria Kyrillou" userId="da8b41f9f4397b03" providerId="LiveId" clId="{6B546C77-EE0C-F044-90D8-5C5FF61B0922}" dt="2023-01-29T05:13:31.161" v="3010" actId="478"/>
          <ac:spMkLst>
            <pc:docMk/>
            <pc:sldMk cId="1524451122" sldId="304"/>
            <ac:spMk id="3" creationId="{A494345D-17B2-64A6-4FBE-95AB1BAA4585}"/>
          </ac:spMkLst>
        </pc:spChg>
        <pc:spChg chg="mod topLvl">
          <ac:chgData name="Chrysostomi Maria Kyrillou" userId="da8b41f9f4397b03" providerId="LiveId" clId="{6B546C77-EE0C-F044-90D8-5C5FF61B0922}" dt="2023-01-29T05:17:36.562" v="3043" actId="14100"/>
          <ac:spMkLst>
            <pc:docMk/>
            <pc:sldMk cId="1524451122" sldId="304"/>
            <ac:spMk id="6" creationId="{076A3F5C-BC0C-8239-F416-DBBA52154499}"/>
          </ac:spMkLst>
        </pc:spChg>
        <pc:spChg chg="del mod topLvl">
          <ac:chgData name="Chrysostomi Maria Kyrillou" userId="da8b41f9f4397b03" providerId="LiveId" clId="{6B546C77-EE0C-F044-90D8-5C5FF61B0922}" dt="2023-01-29T05:17:03.398" v="3037" actId="478"/>
          <ac:spMkLst>
            <pc:docMk/>
            <pc:sldMk cId="1524451122" sldId="304"/>
            <ac:spMk id="7" creationId="{95C10A33-FB61-DB2E-D615-E7E709D6F0E8}"/>
          </ac:spMkLst>
        </pc:spChg>
        <pc:spChg chg="add mod">
          <ac:chgData name="Chrysostomi Maria Kyrillou" userId="da8b41f9f4397b03" providerId="LiveId" clId="{6B546C77-EE0C-F044-90D8-5C5FF61B0922}" dt="2023-01-29T05:17:09.872" v="3040" actId="113"/>
          <ac:spMkLst>
            <pc:docMk/>
            <pc:sldMk cId="1524451122" sldId="304"/>
            <ac:spMk id="8" creationId="{7248138C-2B21-6840-AD79-D0D01630EC40}"/>
          </ac:spMkLst>
        </pc:spChg>
        <pc:grpChg chg="add del mod">
          <ac:chgData name="Chrysostomi Maria Kyrillou" userId="da8b41f9f4397b03" providerId="LiveId" clId="{6B546C77-EE0C-F044-90D8-5C5FF61B0922}" dt="2023-01-29T05:13:43.121" v="3014" actId="165"/>
          <ac:grpSpMkLst>
            <pc:docMk/>
            <pc:sldMk cId="1524451122" sldId="304"/>
            <ac:grpSpMk id="5" creationId="{D82D56E3-ECEA-B183-341E-35F4DC8A9D28}"/>
          </ac:grpSpMkLst>
        </pc:grpChg>
      </pc:sldChg>
      <pc:sldChg chg="addSp delSp modSp add del mod ord modAnim">
        <pc:chgData name="Chrysostomi Maria Kyrillou" userId="da8b41f9f4397b03" providerId="LiveId" clId="{6B546C77-EE0C-F044-90D8-5C5FF61B0922}" dt="2023-01-28T06:19:05.477" v="348" actId="2696"/>
        <pc:sldMkLst>
          <pc:docMk/>
          <pc:sldMk cId="4052824391" sldId="448"/>
        </pc:sldMkLst>
        <pc:spChg chg="add mod">
          <ac:chgData name="Chrysostomi Maria Kyrillou" userId="da8b41f9f4397b03" providerId="LiveId" clId="{6B546C77-EE0C-F044-90D8-5C5FF61B0922}" dt="2023-01-27T12:45:43.259" v="130" actId="179"/>
          <ac:spMkLst>
            <pc:docMk/>
            <pc:sldMk cId="4052824391" sldId="448"/>
            <ac:spMk id="4" creationId="{6FECF26B-0FFE-F875-FB60-9ED6198B4F46}"/>
          </ac:spMkLst>
        </pc:spChg>
        <pc:spChg chg="mod">
          <ac:chgData name="Chrysostomi Maria Kyrillou" userId="da8b41f9f4397b03" providerId="LiveId" clId="{6B546C77-EE0C-F044-90D8-5C5FF61B0922}" dt="2023-01-27T12:43:23.157" v="107" actId="14100"/>
          <ac:spMkLst>
            <pc:docMk/>
            <pc:sldMk cId="4052824391" sldId="448"/>
            <ac:spMk id="6" creationId="{1984E6B7-FC27-D11A-5108-4113301A5418}"/>
          </ac:spMkLst>
        </pc:spChg>
        <pc:spChg chg="mod">
          <ac:chgData name="Chrysostomi Maria Kyrillou" userId="da8b41f9f4397b03" providerId="LiveId" clId="{6B546C77-EE0C-F044-90D8-5C5FF61B0922}" dt="2023-01-27T12:45:14.928" v="125" actId="120"/>
          <ac:spMkLst>
            <pc:docMk/>
            <pc:sldMk cId="4052824391" sldId="448"/>
            <ac:spMk id="7" creationId="{E23FC9BC-15DA-1887-14EC-2C38AE2DE8BB}"/>
          </ac:spMkLst>
        </pc:spChg>
        <pc:spChg chg="del mod">
          <ac:chgData name="Chrysostomi Maria Kyrillou" userId="da8b41f9f4397b03" providerId="LiveId" clId="{6B546C77-EE0C-F044-90D8-5C5FF61B0922}" dt="2023-01-27T12:43:56.177" v="112" actId="478"/>
          <ac:spMkLst>
            <pc:docMk/>
            <pc:sldMk cId="4052824391" sldId="448"/>
            <ac:spMk id="8" creationId="{4E1DDFD8-796B-453B-5493-D84F7F112881}"/>
          </ac:spMkLst>
        </pc:spChg>
        <pc:spChg chg="add del mod">
          <ac:chgData name="Chrysostomi Maria Kyrillou" userId="da8b41f9f4397b03" providerId="LiveId" clId="{6B546C77-EE0C-F044-90D8-5C5FF61B0922}" dt="2023-01-27T12:52:34.362" v="232" actId="478"/>
          <ac:spMkLst>
            <pc:docMk/>
            <pc:sldMk cId="4052824391" sldId="448"/>
            <ac:spMk id="9" creationId="{D2691314-CFE6-3473-7A8B-5E50E16E340E}"/>
          </ac:spMkLst>
        </pc:spChg>
        <pc:picChg chg="add mod">
          <ac:chgData name="Chrysostomi Maria Kyrillou" userId="da8b41f9f4397b03" providerId="LiveId" clId="{6B546C77-EE0C-F044-90D8-5C5FF61B0922}" dt="2023-01-28T05:24:46.793" v="239" actId="1076"/>
          <ac:picMkLst>
            <pc:docMk/>
            <pc:sldMk cId="4052824391" sldId="448"/>
            <ac:picMk id="2" creationId="{13D48762-DFC8-C311-82EB-459FD784CC16}"/>
          </ac:picMkLst>
        </pc:picChg>
        <pc:picChg chg="add mod">
          <ac:chgData name="Chrysostomi Maria Kyrillou" userId="da8b41f9f4397b03" providerId="LiveId" clId="{6B546C77-EE0C-F044-90D8-5C5FF61B0922}" dt="2023-01-28T05:25:21.113" v="253" actId="1038"/>
          <ac:picMkLst>
            <pc:docMk/>
            <pc:sldMk cId="4052824391" sldId="448"/>
            <ac:picMk id="3" creationId="{2E03AAB6-E3FE-252D-E935-7DE46A888679}"/>
          </ac:picMkLst>
        </pc:picChg>
        <pc:picChg chg="mod modCrop">
          <ac:chgData name="Chrysostomi Maria Kyrillou" userId="da8b41f9f4397b03" providerId="LiveId" clId="{6B546C77-EE0C-F044-90D8-5C5FF61B0922}" dt="2023-01-28T05:58:43.916" v="347" actId="732"/>
          <ac:picMkLst>
            <pc:docMk/>
            <pc:sldMk cId="4052824391" sldId="448"/>
            <ac:picMk id="5" creationId="{BF1B58AA-3F68-A12C-41AA-C698AFC8BAFE}"/>
          </ac:picMkLst>
        </pc:picChg>
      </pc:sldChg>
      <pc:sldMasterChg chg="add del addSldLayout delSldLayout">
        <pc:chgData name="Chrysostomi Maria Kyrillou" userId="da8b41f9f4397b03" providerId="LiveId" clId="{6B546C77-EE0C-F044-90D8-5C5FF61B0922}" dt="2023-01-28T15:55:02.749" v="2312" actId="2696"/>
        <pc:sldMasterMkLst>
          <pc:docMk/>
          <pc:sldMasterMk cId="2037264396" sldId="2147483660"/>
        </pc:sldMasterMkLst>
        <pc:sldLayoutChg chg="add del">
          <pc:chgData name="Chrysostomi Maria Kyrillou" userId="da8b41f9f4397b03" providerId="LiveId" clId="{6B546C77-EE0C-F044-90D8-5C5FF61B0922}" dt="2023-01-28T15:55:02.749" v="2312" actId="2696"/>
          <pc:sldLayoutMkLst>
            <pc:docMk/>
            <pc:sldMasterMk cId="2037264396" sldId="2147483660"/>
            <pc:sldLayoutMk cId="771816420" sldId="2147483661"/>
          </pc:sldLayoutMkLst>
        </pc:sldLayoutChg>
        <pc:sldLayoutChg chg="add del">
          <pc:chgData name="Chrysostomi Maria Kyrillou" userId="da8b41f9f4397b03" providerId="LiveId" clId="{6B546C77-EE0C-F044-90D8-5C5FF61B0922}" dt="2023-01-28T15:55:02.749" v="2311" actId="2696"/>
          <pc:sldLayoutMkLst>
            <pc:docMk/>
            <pc:sldMasterMk cId="2037264396" sldId="2147483660"/>
            <pc:sldLayoutMk cId="1460515885" sldId="2147483662"/>
          </pc:sldLayoutMkLst>
        </pc:sldLayoutChg>
        <pc:sldLayoutChg chg="add del">
          <pc:chgData name="Chrysostomi Maria Kyrillou" userId="da8b41f9f4397b03" providerId="LiveId" clId="{6B546C77-EE0C-F044-90D8-5C5FF61B0922}" dt="2023-01-28T15:55:02.748" v="2310" actId="2696"/>
          <pc:sldLayoutMkLst>
            <pc:docMk/>
            <pc:sldMasterMk cId="2037264396" sldId="2147483660"/>
            <pc:sldLayoutMk cId="1584251456" sldId="2147483663"/>
          </pc:sldLayoutMkLst>
        </pc:sldLayoutChg>
        <pc:sldLayoutChg chg="add del">
          <pc:chgData name="Chrysostomi Maria Kyrillou" userId="da8b41f9f4397b03" providerId="LiveId" clId="{6B546C77-EE0C-F044-90D8-5C5FF61B0922}" dt="2023-01-28T15:55:02.748" v="2309" actId="2696"/>
          <pc:sldLayoutMkLst>
            <pc:docMk/>
            <pc:sldMasterMk cId="2037264396" sldId="2147483660"/>
            <pc:sldLayoutMk cId="1003711195" sldId="2147483664"/>
          </pc:sldLayoutMkLst>
        </pc:sldLayoutChg>
        <pc:sldLayoutChg chg="add del">
          <pc:chgData name="Chrysostomi Maria Kyrillou" userId="da8b41f9f4397b03" providerId="LiveId" clId="{6B546C77-EE0C-F044-90D8-5C5FF61B0922}" dt="2023-01-28T15:55:02.747" v="2308" actId="2696"/>
          <pc:sldLayoutMkLst>
            <pc:docMk/>
            <pc:sldMasterMk cId="2037264396" sldId="2147483660"/>
            <pc:sldLayoutMk cId="706344697" sldId="2147483665"/>
          </pc:sldLayoutMkLst>
        </pc:sldLayoutChg>
      </pc:sldMasterChg>
    </pc:docChg>
  </pc:docChgLst>
  <pc:docChgLst>
    <pc:chgData name="Chrysostomi Maria Kyrillou" userId="da8b41f9f4397b03" providerId="LiveId" clId="{8A439F99-38A6-1A4E-B457-31C875DE7FB9}"/>
    <pc:docChg chg="undo custSel modSld modMainMaster">
      <pc:chgData name="Chrysostomi Maria Kyrillou" userId="da8b41f9f4397b03" providerId="LiveId" clId="{8A439F99-38A6-1A4E-B457-31C875DE7FB9}" dt="2022-08-10T08:50:05.725" v="66" actId="700"/>
      <pc:docMkLst>
        <pc:docMk/>
      </pc:docMkLst>
      <pc:sldChg chg="addSp delSp modSp mod">
        <pc:chgData name="Chrysostomi Maria Kyrillou" userId="da8b41f9f4397b03" providerId="LiveId" clId="{8A439F99-38A6-1A4E-B457-31C875DE7FB9}" dt="2022-08-10T08:46:57.722" v="3"/>
        <pc:sldMkLst>
          <pc:docMk/>
          <pc:sldMk cId="2418666739" sldId="256"/>
        </pc:sldMkLst>
        <pc:spChg chg="add del mod">
          <ac:chgData name="Chrysostomi Maria Kyrillou" userId="da8b41f9f4397b03" providerId="LiveId" clId="{8A439F99-38A6-1A4E-B457-31C875DE7FB9}" dt="2022-08-10T08:46:57.722" v="3"/>
          <ac:spMkLst>
            <pc:docMk/>
            <pc:sldMk cId="2418666739" sldId="256"/>
            <ac:spMk id="9" creationId="{EDED8D8C-A7CD-EA26-5CF8-C1E62CFAF6EB}"/>
          </ac:spMkLst>
        </pc:spChg>
        <pc:picChg chg="del">
          <ac:chgData name="Chrysostomi Maria Kyrillou" userId="da8b41f9f4397b03" providerId="LiveId" clId="{8A439F99-38A6-1A4E-B457-31C875DE7FB9}" dt="2022-08-10T08:46:52.131" v="0" actId="478"/>
          <ac:picMkLst>
            <pc:docMk/>
            <pc:sldMk cId="2418666739" sldId="256"/>
            <ac:picMk id="21" creationId="{66E86734-C8F1-FC4E-A1EF-6FB9A7161733}"/>
          </ac:picMkLst>
        </pc:picChg>
      </pc:sldChg>
      <pc:sldChg chg="addSp delSp modSp mod modClrScheme chgLayout">
        <pc:chgData name="Chrysostomi Maria Kyrillou" userId="da8b41f9f4397b03" providerId="LiveId" clId="{8A439F99-38A6-1A4E-B457-31C875DE7FB9}" dt="2022-08-10T08:50:05.725" v="66" actId="700"/>
        <pc:sldMkLst>
          <pc:docMk/>
          <pc:sldMk cId="3620571878" sldId="262"/>
        </pc:sldMkLst>
        <pc:spChg chg="add del mod ord">
          <ac:chgData name="Chrysostomi Maria Kyrillou" userId="da8b41f9f4397b03" providerId="LiveId" clId="{8A439F99-38A6-1A4E-B457-31C875DE7FB9}" dt="2022-08-10T08:50:05.725" v="66" actId="700"/>
          <ac:spMkLst>
            <pc:docMk/>
            <pc:sldMk cId="3620571878" sldId="262"/>
            <ac:spMk id="2" creationId="{C81162E8-90DD-398C-ADA1-A8E824F1DB57}"/>
          </ac:spMkLst>
        </pc:spChg>
        <pc:spChg chg="add del mod ord">
          <ac:chgData name="Chrysostomi Maria Kyrillou" userId="da8b41f9f4397b03" providerId="LiveId" clId="{8A439F99-38A6-1A4E-B457-31C875DE7FB9}" dt="2022-08-10T08:50:05.725" v="66" actId="700"/>
          <ac:spMkLst>
            <pc:docMk/>
            <pc:sldMk cId="3620571878" sldId="262"/>
            <ac:spMk id="3" creationId="{A6F40EA4-7064-90BE-537A-ECC48CD5F340}"/>
          </ac:spMkLst>
        </pc:spChg>
        <pc:spChg chg="mod ord">
          <ac:chgData name="Chrysostomi Maria Kyrillou" userId="da8b41f9f4397b03" providerId="LiveId" clId="{8A439F99-38A6-1A4E-B457-31C875DE7FB9}" dt="2022-08-10T08:50:05.725" v="66" actId="700"/>
          <ac:spMkLst>
            <pc:docMk/>
            <pc:sldMk cId="3620571878" sldId="262"/>
            <ac:spMk id="4" creationId="{D15A929F-CE30-00D1-51CD-D97A6D7415C3}"/>
          </ac:spMkLst>
        </pc:spChg>
        <pc:spChg chg="del mod ord">
          <ac:chgData name="Chrysostomi Maria Kyrillou" userId="da8b41f9f4397b03" providerId="LiveId" clId="{8A439F99-38A6-1A4E-B457-31C875DE7FB9}" dt="2022-08-10T08:50:00.894" v="65" actId="700"/>
          <ac:spMkLst>
            <pc:docMk/>
            <pc:sldMk cId="3620571878" sldId="262"/>
            <ac:spMk id="5" creationId="{E3016A4D-748C-AAB5-85E2-9E51A162A9DE}"/>
          </ac:spMkLst>
        </pc:spChg>
        <pc:spChg chg="del mod ord">
          <ac:chgData name="Chrysostomi Maria Kyrillou" userId="da8b41f9f4397b03" providerId="LiveId" clId="{8A439F99-38A6-1A4E-B457-31C875DE7FB9}" dt="2022-08-10T08:50:00.894" v="65" actId="700"/>
          <ac:spMkLst>
            <pc:docMk/>
            <pc:sldMk cId="3620571878" sldId="262"/>
            <ac:spMk id="6" creationId="{DB22D1C8-DAF0-DB44-C8FE-1CA8CF1FDADA}"/>
          </ac:spMkLst>
        </pc:spChg>
        <pc:spChg chg="del mod ord">
          <ac:chgData name="Chrysostomi Maria Kyrillou" userId="da8b41f9f4397b03" providerId="LiveId" clId="{8A439F99-38A6-1A4E-B457-31C875DE7FB9}" dt="2022-08-10T08:50:00.894" v="65" actId="700"/>
          <ac:spMkLst>
            <pc:docMk/>
            <pc:sldMk cId="3620571878" sldId="262"/>
            <ac:spMk id="7" creationId="{15F31554-F098-4684-D2EA-F703E04CA731}"/>
          </ac:spMkLst>
        </pc:spChg>
        <pc:spChg chg="add del mod ord">
          <ac:chgData name="Chrysostomi Maria Kyrillou" userId="da8b41f9f4397b03" providerId="LiveId" clId="{8A439F99-38A6-1A4E-B457-31C875DE7FB9}" dt="2022-08-10T08:50:05.725" v="66" actId="700"/>
          <ac:spMkLst>
            <pc:docMk/>
            <pc:sldMk cId="3620571878" sldId="262"/>
            <ac:spMk id="8" creationId="{797FCC31-E516-6998-BA1A-6C4D83B8FD50}"/>
          </ac:spMkLst>
        </pc:spChg>
        <pc:spChg chg="add mod ord">
          <ac:chgData name="Chrysostomi Maria Kyrillou" userId="da8b41f9f4397b03" providerId="LiveId" clId="{8A439F99-38A6-1A4E-B457-31C875DE7FB9}" dt="2022-08-10T08:50:05.725" v="66" actId="700"/>
          <ac:spMkLst>
            <pc:docMk/>
            <pc:sldMk cId="3620571878" sldId="262"/>
            <ac:spMk id="9" creationId="{2AC45BAA-2464-121E-507B-E1664109C2CB}"/>
          </ac:spMkLst>
        </pc:spChg>
        <pc:spChg chg="add mod ord">
          <ac:chgData name="Chrysostomi Maria Kyrillou" userId="da8b41f9f4397b03" providerId="LiveId" clId="{8A439F99-38A6-1A4E-B457-31C875DE7FB9}" dt="2022-08-10T08:50:05.725" v="66" actId="700"/>
          <ac:spMkLst>
            <pc:docMk/>
            <pc:sldMk cId="3620571878" sldId="262"/>
            <ac:spMk id="10" creationId="{2A68C429-3650-2FD1-A4F8-59D7C807607B}"/>
          </ac:spMkLst>
        </pc:spChg>
        <pc:spChg chg="add mod ord">
          <ac:chgData name="Chrysostomi Maria Kyrillou" userId="da8b41f9f4397b03" providerId="LiveId" clId="{8A439F99-38A6-1A4E-B457-31C875DE7FB9}" dt="2022-08-10T08:50:05.725" v="66" actId="700"/>
          <ac:spMkLst>
            <pc:docMk/>
            <pc:sldMk cId="3620571878" sldId="262"/>
            <ac:spMk id="11" creationId="{C5F40069-D2AD-BC15-F83E-6E7120C5D868}"/>
          </ac:spMkLst>
        </pc:spChg>
      </pc:sldChg>
      <pc:sldMasterChg chg="addSp delSp modSp mod modSldLayout">
        <pc:chgData name="Chrysostomi Maria Kyrillou" userId="da8b41f9f4397b03" providerId="LiveId" clId="{8A439F99-38A6-1A4E-B457-31C875DE7FB9}" dt="2022-08-10T08:49:23.305" v="64" actId="478"/>
        <pc:sldMasterMkLst>
          <pc:docMk/>
          <pc:sldMasterMk cId="1920153783" sldId="2147483648"/>
        </pc:sldMasterMkLst>
        <pc:picChg chg="del">
          <ac:chgData name="Chrysostomi Maria Kyrillou" userId="da8b41f9f4397b03" providerId="LiveId" clId="{8A439F99-38A6-1A4E-B457-31C875DE7FB9}" dt="2022-08-10T08:47:06.376" v="5" actId="478"/>
          <ac:picMkLst>
            <pc:docMk/>
            <pc:sldMasterMk cId="1920153783" sldId="2147483648"/>
            <ac:picMk id="14" creationId="{D3627756-AB07-1845-830B-E403D7F93359}"/>
          </ac:picMkLst>
        </pc:picChg>
        <pc:picChg chg="add mod">
          <ac:chgData name="Chrysostomi Maria Kyrillou" userId="da8b41f9f4397b03" providerId="LiveId" clId="{8A439F99-38A6-1A4E-B457-31C875DE7FB9}" dt="2022-08-10T08:47:44.996" v="14" actId="14100"/>
          <ac:picMkLst>
            <pc:docMk/>
            <pc:sldMasterMk cId="1920153783" sldId="2147483648"/>
            <ac:picMk id="15" creationId="{78AA6762-1F80-1ADA-9C31-C9C2D6EEDD37}"/>
          </ac:picMkLst>
        </pc:picChg>
        <pc:sldLayoutChg chg="delSp mod">
          <pc:chgData name="Chrysostomi Maria Kyrillou" userId="da8b41f9f4397b03" providerId="LiveId" clId="{8A439F99-38A6-1A4E-B457-31C875DE7FB9}" dt="2022-08-10T08:47:01.632" v="4" actId="478"/>
          <pc:sldLayoutMkLst>
            <pc:docMk/>
            <pc:sldMasterMk cId="1920153783" sldId="2147483648"/>
            <pc:sldLayoutMk cId="991391213" sldId="2147483649"/>
          </pc:sldLayoutMkLst>
          <pc:picChg chg="del">
            <ac:chgData name="Chrysostomi Maria Kyrillou" userId="da8b41f9f4397b03" providerId="LiveId" clId="{8A439F99-38A6-1A4E-B457-31C875DE7FB9}" dt="2022-08-10T08:47:01.632" v="4" actId="478"/>
            <ac:picMkLst>
              <pc:docMk/>
              <pc:sldMasterMk cId="1920153783" sldId="2147483648"/>
              <pc:sldLayoutMk cId="991391213" sldId="2147483649"/>
              <ac:picMk id="21" creationId="{77974FD2-3236-BB43-9965-46457A461764}"/>
            </ac:picMkLst>
          </pc:picChg>
        </pc:sldLayoutChg>
        <pc:sldLayoutChg chg="addSp delSp modSp mod">
          <pc:chgData name="Chrysostomi Maria Kyrillou" userId="da8b41f9f4397b03" providerId="LiveId" clId="{8A439F99-38A6-1A4E-B457-31C875DE7FB9}" dt="2022-08-10T08:49:23.305" v="64" actId="478"/>
          <pc:sldLayoutMkLst>
            <pc:docMk/>
            <pc:sldMasterMk cId="1920153783" sldId="2147483648"/>
            <pc:sldLayoutMk cId="944610755" sldId="2147483651"/>
          </pc:sldLayoutMkLst>
          <pc:spChg chg="add del mod">
            <ac:chgData name="Chrysostomi Maria Kyrillou" userId="da8b41f9f4397b03" providerId="LiveId" clId="{8A439F99-38A6-1A4E-B457-31C875DE7FB9}" dt="2022-08-10T08:49:23.305" v="64" actId="478"/>
            <ac:spMkLst>
              <pc:docMk/>
              <pc:sldMasterMk cId="1920153783" sldId="2147483648"/>
              <pc:sldLayoutMk cId="944610755" sldId="2147483651"/>
              <ac:spMk id="9" creationId="{BD8C048C-7478-ABD7-A958-BBAF14FA8937}"/>
            </ac:spMkLst>
          </pc:spChg>
          <pc:spChg chg="mod">
            <ac:chgData name="Chrysostomi Maria Kyrillou" userId="da8b41f9f4397b03" providerId="LiveId" clId="{8A439F99-38A6-1A4E-B457-31C875DE7FB9}" dt="2022-08-10T08:48:24.232" v="25" actId="164"/>
            <ac:spMkLst>
              <pc:docMk/>
              <pc:sldMasterMk cId="1920153783" sldId="2147483648"/>
              <pc:sldLayoutMk cId="944610755" sldId="2147483651"/>
              <ac:spMk id="27" creationId="{32D1FE77-7AB9-B642-84D3-4C0959E19307}"/>
            </ac:spMkLst>
          </pc:spChg>
          <pc:spChg chg="mod">
            <ac:chgData name="Chrysostomi Maria Kyrillou" userId="da8b41f9f4397b03" providerId="LiveId" clId="{8A439F99-38A6-1A4E-B457-31C875DE7FB9}" dt="2022-08-10T08:48:24.232" v="25" actId="164"/>
            <ac:spMkLst>
              <pc:docMk/>
              <pc:sldMasterMk cId="1920153783" sldId="2147483648"/>
              <pc:sldLayoutMk cId="944610755" sldId="2147483651"/>
              <ac:spMk id="33" creationId="{F09643D4-5D03-D842-A07D-DC8D0B5B90D6}"/>
            </ac:spMkLst>
          </pc:spChg>
          <pc:spChg chg="mod">
            <ac:chgData name="Chrysostomi Maria Kyrillou" userId="da8b41f9f4397b03" providerId="LiveId" clId="{8A439F99-38A6-1A4E-B457-31C875DE7FB9}" dt="2022-08-10T08:48:24.232" v="25" actId="164"/>
            <ac:spMkLst>
              <pc:docMk/>
              <pc:sldMasterMk cId="1920153783" sldId="2147483648"/>
              <pc:sldLayoutMk cId="944610755" sldId="2147483651"/>
              <ac:spMk id="34" creationId="{037F4BB6-FD6F-7048-A8CE-53DF4833D2D4}"/>
            </ac:spMkLst>
          </pc:spChg>
          <pc:grpChg chg="add mod">
            <ac:chgData name="Chrysostomi Maria Kyrillou" userId="da8b41f9f4397b03" providerId="LiveId" clId="{8A439F99-38A6-1A4E-B457-31C875DE7FB9}" dt="2022-08-10T08:49:20.554" v="63" actId="1035"/>
            <ac:grpSpMkLst>
              <pc:docMk/>
              <pc:sldMasterMk cId="1920153783" sldId="2147483648"/>
              <pc:sldLayoutMk cId="944610755" sldId="2147483651"/>
              <ac:grpSpMk id="3" creationId="{48278C11-C139-28F4-9891-D5435EBC587D}"/>
            </ac:grpSpMkLst>
          </pc:grpChg>
          <pc:grpChg chg="mod">
            <ac:chgData name="Chrysostomi Maria Kyrillou" userId="da8b41f9f4397b03" providerId="LiveId" clId="{8A439F99-38A6-1A4E-B457-31C875DE7FB9}" dt="2022-08-10T08:49:14.847" v="52" actId="1036"/>
            <ac:grpSpMkLst>
              <pc:docMk/>
              <pc:sldMasterMk cId="1920153783" sldId="2147483648"/>
              <pc:sldLayoutMk cId="944610755" sldId="2147483651"/>
              <ac:grpSpMk id="8" creationId="{3A117637-7F3D-F36E-45FA-DFA29255A08A}"/>
            </ac:grpSpMkLst>
          </pc:grpChg>
          <pc:grpChg chg="mod">
            <ac:chgData name="Chrysostomi Maria Kyrillou" userId="da8b41f9f4397b03" providerId="LiveId" clId="{8A439F99-38A6-1A4E-B457-31C875DE7FB9}" dt="2022-08-10T08:48:24.232" v="25" actId="164"/>
            <ac:grpSpMkLst>
              <pc:docMk/>
              <pc:sldMasterMk cId="1920153783" sldId="2147483648"/>
              <pc:sldLayoutMk cId="944610755" sldId="2147483651"/>
              <ac:grpSpMk id="32" creationId="{2D7E45FE-86CF-B349-BE34-F00547FAC606}"/>
            </ac:grpSpMkLst>
          </pc:gr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9A211-8176-45D6-AB9C-3681EFF3A64E}" type="doc">
      <dgm:prSet loTypeId="urn:microsoft.com/office/officeart/2005/8/layout/cycle8" loCatId="cycle" qsTypeId="urn:microsoft.com/office/officeart/2005/8/quickstyle/simple1" qsCatId="simple" csTypeId="urn:microsoft.com/office/officeart/2005/8/colors/accent3_4" csCatId="accent3" phldr="1"/>
      <dgm:spPr/>
      <dgm:t>
        <a:bodyPr/>
        <a:lstStyle/>
        <a:p>
          <a:endParaRPr lang="en-US"/>
        </a:p>
      </dgm:t>
    </dgm:pt>
    <dgm:pt modelId="{614337B9-A442-409D-A688-EB7C631135B6}">
      <dgm:prSet phldrT="[Text]" custT="1"/>
      <dgm:spPr>
        <a:xfrm>
          <a:off x="398635" y="223106"/>
          <a:ext cx="2883222" cy="2883222"/>
        </a:xfrm>
        <a:prstGeom prst="pie">
          <a:avLst>
            <a:gd name="adj1" fmla="val 16200000"/>
            <a:gd name="adj2" fmla="val 1800000"/>
          </a:avLst>
        </a:prstGeom>
        <a:solidFill>
          <a:srgbClr val="BD081C">
            <a:lumMod val="75000"/>
          </a:srgbClr>
        </a:solidFill>
        <a:ln w="12700" cap="flat" cmpd="sng" algn="ctr">
          <a:noFill/>
          <a:prstDash val="solid"/>
          <a:miter lim="800000"/>
        </a:ln>
        <a:effectLst/>
      </dgm:spPr>
      <dgm:t>
        <a:bodyPr/>
        <a:lstStyle/>
        <a:p>
          <a:pPr>
            <a:buNone/>
          </a:pPr>
          <a:r>
            <a:rPr lang="en-US" sz="2000" dirty="0">
              <a:solidFill>
                <a:sysClr val="window" lastClr="FFFFFF"/>
              </a:solidFill>
              <a:latin typeface="Calibri"/>
              <a:ea typeface="+mn-ea"/>
              <a:cs typeface="+mn-cs"/>
            </a:rPr>
            <a:t>The event</a:t>
          </a:r>
        </a:p>
      </dgm:t>
    </dgm:pt>
    <dgm:pt modelId="{7D0E5B1A-43BB-413E-810E-00B9A98BE586}" type="parTrans" cxnId="{030D6727-4966-482F-A112-B5FCFFC9243C}">
      <dgm:prSet/>
      <dgm:spPr/>
      <dgm:t>
        <a:bodyPr/>
        <a:lstStyle/>
        <a:p>
          <a:endParaRPr lang="en-US" sz="2200"/>
        </a:p>
      </dgm:t>
    </dgm:pt>
    <dgm:pt modelId="{834D2085-B568-4EF3-8F1D-8D94CDB2B91B}" type="sibTrans" cxnId="{030D6727-4966-482F-A112-B5FCFFC9243C}">
      <dgm:prSet/>
      <dgm:spPr/>
      <dgm:t>
        <a:bodyPr/>
        <a:lstStyle/>
        <a:p>
          <a:endParaRPr lang="en-US" sz="2200"/>
        </a:p>
      </dgm:t>
    </dgm:pt>
    <dgm:pt modelId="{3404F22B-3C82-491F-B07A-A816D09BC993}">
      <dgm:prSet phldrT="[Text]" custT="1"/>
      <dgm:spPr>
        <a:xfrm>
          <a:off x="339255" y="326078"/>
          <a:ext cx="2883222" cy="2883222"/>
        </a:xfrm>
        <a:prstGeom prst="pie">
          <a:avLst>
            <a:gd name="adj1" fmla="val 1800000"/>
            <a:gd name="adj2" fmla="val 9000000"/>
          </a:avLst>
        </a:prstGeom>
        <a:solidFill>
          <a:srgbClr val="53565A">
            <a:lumMod val="60000"/>
            <a:lumOff val="40000"/>
          </a:srgbClr>
        </a:solidFill>
        <a:ln w="12700" cap="flat" cmpd="sng" algn="ctr">
          <a:noFill/>
          <a:prstDash val="solid"/>
          <a:miter lim="800000"/>
        </a:ln>
        <a:effectLst/>
      </dgm:spPr>
      <dgm:t>
        <a:bodyPr/>
        <a:lstStyle/>
        <a:p>
          <a:pPr>
            <a:buNone/>
          </a:pPr>
          <a:r>
            <a:rPr lang="en-US" sz="2000" dirty="0">
              <a:solidFill>
                <a:sysClr val="window" lastClr="FFFFFF"/>
              </a:solidFill>
              <a:latin typeface="Arial" panose="020B0604020202020204" pitchFamily="34" charset="0"/>
              <a:ea typeface="+mn-ea"/>
              <a:cs typeface="Arial" panose="020B0604020202020204" pitchFamily="34" charset="0"/>
            </a:rPr>
            <a:t>Post-event</a:t>
          </a:r>
        </a:p>
      </dgm:t>
    </dgm:pt>
    <dgm:pt modelId="{3A11B841-B7E8-4C32-BBC1-2C62FC1C7760}" type="parTrans" cxnId="{6D1A3AF9-5922-43FC-8A2E-2A77A569B8EF}">
      <dgm:prSet/>
      <dgm:spPr/>
      <dgm:t>
        <a:bodyPr/>
        <a:lstStyle/>
        <a:p>
          <a:endParaRPr lang="en-US" sz="2200"/>
        </a:p>
      </dgm:t>
    </dgm:pt>
    <dgm:pt modelId="{A83B2AD3-4854-4559-8371-AB98034F5F67}" type="sibTrans" cxnId="{6D1A3AF9-5922-43FC-8A2E-2A77A569B8EF}">
      <dgm:prSet/>
      <dgm:spPr/>
      <dgm:t>
        <a:bodyPr/>
        <a:lstStyle/>
        <a:p>
          <a:endParaRPr lang="en-US" sz="2200"/>
        </a:p>
      </dgm:t>
    </dgm:pt>
    <dgm:pt modelId="{3133C66E-9A32-4BDC-8286-BBEC99568A12}">
      <dgm:prSet phldrT="[Text]" custT="1"/>
      <dgm:spPr>
        <a:xfrm>
          <a:off x="279874" y="223106"/>
          <a:ext cx="2883222" cy="2883222"/>
        </a:xfrm>
        <a:prstGeom prst="pie">
          <a:avLst>
            <a:gd name="adj1" fmla="val 9000000"/>
            <a:gd name="adj2" fmla="val 16200000"/>
          </a:avLst>
        </a:prstGeom>
        <a:solidFill>
          <a:srgbClr val="53565A"/>
        </a:solidFill>
        <a:ln w="12700" cap="flat" cmpd="sng" algn="ctr">
          <a:noFill/>
          <a:prstDash val="solid"/>
          <a:miter lim="800000"/>
        </a:ln>
        <a:effectLst/>
      </dgm:spPr>
      <dgm:t>
        <a:bodyPr/>
        <a:lstStyle/>
        <a:p>
          <a:pPr>
            <a:buNone/>
          </a:pPr>
          <a:r>
            <a:rPr lang="en-US" sz="2000" dirty="0">
              <a:solidFill>
                <a:sysClr val="window" lastClr="FFFFFF"/>
              </a:solidFill>
              <a:latin typeface="Arial" panose="020B0604020202020204" pitchFamily="34" charset="0"/>
              <a:ea typeface="+mn-ea"/>
              <a:cs typeface="Arial" panose="020B0604020202020204" pitchFamily="34" charset="0"/>
            </a:rPr>
            <a:t>Pre-event</a:t>
          </a:r>
        </a:p>
      </dgm:t>
    </dgm:pt>
    <dgm:pt modelId="{ADD50F5B-68E9-474C-B52F-A0C6555A665D}" type="parTrans" cxnId="{4B85CDAB-F385-41B9-B88D-BBBE0072D5F2}">
      <dgm:prSet/>
      <dgm:spPr/>
      <dgm:t>
        <a:bodyPr/>
        <a:lstStyle/>
        <a:p>
          <a:endParaRPr lang="en-US" sz="2200"/>
        </a:p>
      </dgm:t>
    </dgm:pt>
    <dgm:pt modelId="{7B184941-8F8B-4F90-BD7E-BB3E4AF33B66}" type="sibTrans" cxnId="{4B85CDAB-F385-41B9-B88D-BBBE0072D5F2}">
      <dgm:prSet/>
      <dgm:spPr/>
      <dgm:t>
        <a:bodyPr/>
        <a:lstStyle/>
        <a:p>
          <a:endParaRPr lang="en-US" sz="2200"/>
        </a:p>
      </dgm:t>
    </dgm:pt>
    <dgm:pt modelId="{16C0B655-071A-4563-84F4-5F6AC83D5755}" type="pres">
      <dgm:prSet presAssocID="{0AB9A211-8176-45D6-AB9C-3681EFF3A64E}" presName="compositeShape" presStyleCnt="0">
        <dgm:presLayoutVars>
          <dgm:chMax val="7"/>
          <dgm:dir/>
          <dgm:resizeHandles val="exact"/>
        </dgm:presLayoutVars>
      </dgm:prSet>
      <dgm:spPr/>
    </dgm:pt>
    <dgm:pt modelId="{34631EA1-2382-45DF-9636-1DEB8628290C}" type="pres">
      <dgm:prSet presAssocID="{0AB9A211-8176-45D6-AB9C-3681EFF3A64E}" presName="wedge1" presStyleLbl="node1" presStyleIdx="0" presStyleCnt="3"/>
      <dgm:spPr/>
    </dgm:pt>
    <dgm:pt modelId="{C2411EC9-2AD7-4D81-A4EE-8146BC262CA7}" type="pres">
      <dgm:prSet presAssocID="{0AB9A211-8176-45D6-AB9C-3681EFF3A64E}" presName="dummy1a" presStyleCnt="0"/>
      <dgm:spPr/>
    </dgm:pt>
    <dgm:pt modelId="{073DB151-8D63-4BF7-9663-27FEE15F30B5}" type="pres">
      <dgm:prSet presAssocID="{0AB9A211-8176-45D6-AB9C-3681EFF3A64E}" presName="dummy1b" presStyleCnt="0"/>
      <dgm:spPr/>
    </dgm:pt>
    <dgm:pt modelId="{A07629CD-D318-4CB9-BF43-F39812B7723F}" type="pres">
      <dgm:prSet presAssocID="{0AB9A211-8176-45D6-AB9C-3681EFF3A64E}" presName="wedge1Tx" presStyleLbl="node1" presStyleIdx="0" presStyleCnt="3">
        <dgm:presLayoutVars>
          <dgm:chMax val="0"/>
          <dgm:chPref val="0"/>
          <dgm:bulletEnabled val="1"/>
        </dgm:presLayoutVars>
      </dgm:prSet>
      <dgm:spPr/>
    </dgm:pt>
    <dgm:pt modelId="{B135634D-B4CF-4602-A0B9-32B8A10F5428}" type="pres">
      <dgm:prSet presAssocID="{0AB9A211-8176-45D6-AB9C-3681EFF3A64E}" presName="wedge2" presStyleLbl="node1" presStyleIdx="1" presStyleCnt="3"/>
      <dgm:spPr/>
    </dgm:pt>
    <dgm:pt modelId="{03D3DAE4-AE22-4235-B2D9-16D6B07D4F12}" type="pres">
      <dgm:prSet presAssocID="{0AB9A211-8176-45D6-AB9C-3681EFF3A64E}" presName="dummy2a" presStyleCnt="0"/>
      <dgm:spPr/>
    </dgm:pt>
    <dgm:pt modelId="{74507C3B-2C31-4CA5-8540-3822BE78481A}" type="pres">
      <dgm:prSet presAssocID="{0AB9A211-8176-45D6-AB9C-3681EFF3A64E}" presName="dummy2b" presStyleCnt="0"/>
      <dgm:spPr/>
    </dgm:pt>
    <dgm:pt modelId="{B5C8ABF5-A688-4E07-AC6F-D5DB7E473EAD}" type="pres">
      <dgm:prSet presAssocID="{0AB9A211-8176-45D6-AB9C-3681EFF3A64E}" presName="wedge2Tx" presStyleLbl="node1" presStyleIdx="1" presStyleCnt="3">
        <dgm:presLayoutVars>
          <dgm:chMax val="0"/>
          <dgm:chPref val="0"/>
          <dgm:bulletEnabled val="1"/>
        </dgm:presLayoutVars>
      </dgm:prSet>
      <dgm:spPr/>
    </dgm:pt>
    <dgm:pt modelId="{81F93AFC-7F1D-40A1-A106-FB7FE15DAB29}" type="pres">
      <dgm:prSet presAssocID="{0AB9A211-8176-45D6-AB9C-3681EFF3A64E}" presName="wedge3" presStyleLbl="node1" presStyleIdx="2" presStyleCnt="3"/>
      <dgm:spPr/>
    </dgm:pt>
    <dgm:pt modelId="{7E8B8886-90BB-4631-A2FC-2A0D9D43E62A}" type="pres">
      <dgm:prSet presAssocID="{0AB9A211-8176-45D6-AB9C-3681EFF3A64E}" presName="dummy3a" presStyleCnt="0"/>
      <dgm:spPr/>
    </dgm:pt>
    <dgm:pt modelId="{E56258B3-0C90-459A-8048-BCD538AAEF8E}" type="pres">
      <dgm:prSet presAssocID="{0AB9A211-8176-45D6-AB9C-3681EFF3A64E}" presName="dummy3b" presStyleCnt="0"/>
      <dgm:spPr/>
    </dgm:pt>
    <dgm:pt modelId="{E53C31D5-DB5D-4F9B-9350-A3F1D0805658}" type="pres">
      <dgm:prSet presAssocID="{0AB9A211-8176-45D6-AB9C-3681EFF3A64E}" presName="wedge3Tx" presStyleLbl="node1" presStyleIdx="2" presStyleCnt="3">
        <dgm:presLayoutVars>
          <dgm:chMax val="0"/>
          <dgm:chPref val="0"/>
          <dgm:bulletEnabled val="1"/>
        </dgm:presLayoutVars>
      </dgm:prSet>
      <dgm:spPr/>
    </dgm:pt>
    <dgm:pt modelId="{9802863B-6030-499D-B13B-CEAA46919502}" type="pres">
      <dgm:prSet presAssocID="{834D2085-B568-4EF3-8F1D-8D94CDB2B91B}" presName="arrowWedge1" presStyleLbl="fgSibTrans2D1" presStyleIdx="0" presStyleCnt="3"/>
      <dgm:spPr>
        <a:xfrm>
          <a:off x="220388" y="44621"/>
          <a:ext cx="3240193" cy="3240193"/>
        </a:xfrm>
        <a:prstGeom prst="circularArrow">
          <a:avLst>
            <a:gd name="adj1" fmla="val 5085"/>
            <a:gd name="adj2" fmla="val 327528"/>
            <a:gd name="adj3" fmla="val 1472472"/>
            <a:gd name="adj4" fmla="val 16199432"/>
            <a:gd name="adj5" fmla="val 5932"/>
          </a:avLst>
        </a:prstGeom>
        <a:solidFill>
          <a:srgbClr val="002060"/>
        </a:solidFill>
        <a:ln>
          <a:noFill/>
        </a:ln>
        <a:effectLst>
          <a:outerShdw blurRad="50800" dist="38100" algn="l" rotWithShape="0">
            <a:prstClr val="black">
              <a:alpha val="40000"/>
            </a:prstClr>
          </a:outerShdw>
        </a:effectLst>
      </dgm:spPr>
    </dgm:pt>
    <dgm:pt modelId="{4E02555A-694E-49EA-B01D-AC06A89C32E2}" type="pres">
      <dgm:prSet presAssocID="{A83B2AD3-4854-4559-8371-AB98034F5F67}" presName="arrowWedge2" presStyleLbl="fgSibTrans2D1" presStyleIdx="1" presStyleCnt="3"/>
      <dgm:spPr>
        <a:xfrm>
          <a:off x="160769" y="147411"/>
          <a:ext cx="3240193" cy="3240193"/>
        </a:xfrm>
        <a:prstGeom prst="circularArrow">
          <a:avLst>
            <a:gd name="adj1" fmla="val 5085"/>
            <a:gd name="adj2" fmla="val 327528"/>
            <a:gd name="adj3" fmla="val 8671970"/>
            <a:gd name="adj4" fmla="val 1800502"/>
            <a:gd name="adj5" fmla="val 5932"/>
          </a:avLst>
        </a:prstGeom>
        <a:solidFill>
          <a:srgbClr val="002060"/>
        </a:solidFill>
        <a:ln>
          <a:noFill/>
        </a:ln>
        <a:effectLst>
          <a:outerShdw blurRad="50800" dist="38100" algn="l" rotWithShape="0">
            <a:prstClr val="black">
              <a:alpha val="40000"/>
            </a:prstClr>
          </a:outerShdw>
        </a:effectLst>
      </dgm:spPr>
    </dgm:pt>
    <dgm:pt modelId="{51B92B2C-2DB2-40AC-972B-2C60D12CBC5F}" type="pres">
      <dgm:prSet presAssocID="{7B184941-8F8B-4F90-BD7E-BB3E4AF33B66}" presName="arrowWedge3" presStyleLbl="fgSibTrans2D1" presStyleIdx="2" presStyleCnt="3"/>
      <dgm:spPr>
        <a:xfrm>
          <a:off x="101151" y="44621"/>
          <a:ext cx="3240193" cy="3240193"/>
        </a:xfrm>
        <a:prstGeom prst="circularArrow">
          <a:avLst>
            <a:gd name="adj1" fmla="val 5085"/>
            <a:gd name="adj2" fmla="val 327528"/>
            <a:gd name="adj3" fmla="val 15873039"/>
            <a:gd name="adj4" fmla="val 9000000"/>
            <a:gd name="adj5" fmla="val 5932"/>
          </a:avLst>
        </a:prstGeom>
        <a:solidFill>
          <a:srgbClr val="002060"/>
        </a:solidFill>
        <a:ln>
          <a:noFill/>
        </a:ln>
        <a:effectLst>
          <a:outerShdw blurRad="50800" dist="38100" algn="l" rotWithShape="0">
            <a:prstClr val="black">
              <a:alpha val="40000"/>
            </a:prstClr>
          </a:outerShdw>
        </a:effectLst>
      </dgm:spPr>
    </dgm:pt>
  </dgm:ptLst>
  <dgm:cxnLst>
    <dgm:cxn modelId="{48AD5F15-74E7-425B-9FD3-7D1F10E9AE48}" type="presOf" srcId="{3404F22B-3C82-491F-B07A-A816D09BC993}" destId="{B135634D-B4CF-4602-A0B9-32B8A10F5428}" srcOrd="0" destOrd="0" presId="urn:microsoft.com/office/officeart/2005/8/layout/cycle8"/>
    <dgm:cxn modelId="{14D5F125-B77E-4751-A7DD-6815B129315E}" type="presOf" srcId="{614337B9-A442-409D-A688-EB7C631135B6}" destId="{34631EA1-2382-45DF-9636-1DEB8628290C}" srcOrd="0" destOrd="0" presId="urn:microsoft.com/office/officeart/2005/8/layout/cycle8"/>
    <dgm:cxn modelId="{030D6727-4966-482F-A112-B5FCFFC9243C}" srcId="{0AB9A211-8176-45D6-AB9C-3681EFF3A64E}" destId="{614337B9-A442-409D-A688-EB7C631135B6}" srcOrd="0" destOrd="0" parTransId="{7D0E5B1A-43BB-413E-810E-00B9A98BE586}" sibTransId="{834D2085-B568-4EF3-8F1D-8D94CDB2B91B}"/>
    <dgm:cxn modelId="{96160734-0CB6-429D-B09A-F847CEE30904}" type="presOf" srcId="{3133C66E-9A32-4BDC-8286-BBEC99568A12}" destId="{E53C31D5-DB5D-4F9B-9350-A3F1D0805658}" srcOrd="1" destOrd="0" presId="urn:microsoft.com/office/officeart/2005/8/layout/cycle8"/>
    <dgm:cxn modelId="{1CE70048-76DD-4401-9A6D-1F693A908821}" type="presOf" srcId="{614337B9-A442-409D-A688-EB7C631135B6}" destId="{A07629CD-D318-4CB9-BF43-F39812B7723F}" srcOrd="1" destOrd="0" presId="urn:microsoft.com/office/officeart/2005/8/layout/cycle8"/>
    <dgm:cxn modelId="{C23DEE80-B9F8-4FE2-ACD9-A78542F65D95}" type="presOf" srcId="{0AB9A211-8176-45D6-AB9C-3681EFF3A64E}" destId="{16C0B655-071A-4563-84F4-5F6AC83D5755}" srcOrd="0" destOrd="0" presId="urn:microsoft.com/office/officeart/2005/8/layout/cycle8"/>
    <dgm:cxn modelId="{C4E8CEA0-C4B3-421A-9E33-A07B1A3F51E5}" type="presOf" srcId="{3404F22B-3C82-491F-B07A-A816D09BC993}" destId="{B5C8ABF5-A688-4E07-AC6F-D5DB7E473EAD}" srcOrd="1" destOrd="0" presId="urn:microsoft.com/office/officeart/2005/8/layout/cycle8"/>
    <dgm:cxn modelId="{4B85CDAB-F385-41B9-B88D-BBBE0072D5F2}" srcId="{0AB9A211-8176-45D6-AB9C-3681EFF3A64E}" destId="{3133C66E-9A32-4BDC-8286-BBEC99568A12}" srcOrd="2" destOrd="0" parTransId="{ADD50F5B-68E9-474C-B52F-A0C6555A665D}" sibTransId="{7B184941-8F8B-4F90-BD7E-BB3E4AF33B66}"/>
    <dgm:cxn modelId="{38CA12E3-2078-4163-979A-D312541335B0}" type="presOf" srcId="{3133C66E-9A32-4BDC-8286-BBEC99568A12}" destId="{81F93AFC-7F1D-40A1-A106-FB7FE15DAB29}" srcOrd="0" destOrd="0" presId="urn:microsoft.com/office/officeart/2005/8/layout/cycle8"/>
    <dgm:cxn modelId="{6D1A3AF9-5922-43FC-8A2E-2A77A569B8EF}" srcId="{0AB9A211-8176-45D6-AB9C-3681EFF3A64E}" destId="{3404F22B-3C82-491F-B07A-A816D09BC993}" srcOrd="1" destOrd="0" parTransId="{3A11B841-B7E8-4C32-BBC1-2C62FC1C7760}" sibTransId="{A83B2AD3-4854-4559-8371-AB98034F5F67}"/>
    <dgm:cxn modelId="{7172B385-B834-4BF7-AC9F-24FC0DE7F78C}" type="presParOf" srcId="{16C0B655-071A-4563-84F4-5F6AC83D5755}" destId="{34631EA1-2382-45DF-9636-1DEB8628290C}" srcOrd="0" destOrd="0" presId="urn:microsoft.com/office/officeart/2005/8/layout/cycle8"/>
    <dgm:cxn modelId="{67E0BA24-F33F-4826-B0B3-7ABDEF3C4322}" type="presParOf" srcId="{16C0B655-071A-4563-84F4-5F6AC83D5755}" destId="{C2411EC9-2AD7-4D81-A4EE-8146BC262CA7}" srcOrd="1" destOrd="0" presId="urn:microsoft.com/office/officeart/2005/8/layout/cycle8"/>
    <dgm:cxn modelId="{058F2842-4757-4E88-A5D9-C234939B7DAD}" type="presParOf" srcId="{16C0B655-071A-4563-84F4-5F6AC83D5755}" destId="{073DB151-8D63-4BF7-9663-27FEE15F30B5}" srcOrd="2" destOrd="0" presId="urn:microsoft.com/office/officeart/2005/8/layout/cycle8"/>
    <dgm:cxn modelId="{885BFCA7-D3CE-43F1-A59B-15891020093F}" type="presParOf" srcId="{16C0B655-071A-4563-84F4-5F6AC83D5755}" destId="{A07629CD-D318-4CB9-BF43-F39812B7723F}" srcOrd="3" destOrd="0" presId="urn:microsoft.com/office/officeart/2005/8/layout/cycle8"/>
    <dgm:cxn modelId="{EE28C5FB-ADBA-4F9E-AA6E-0D6A088C434B}" type="presParOf" srcId="{16C0B655-071A-4563-84F4-5F6AC83D5755}" destId="{B135634D-B4CF-4602-A0B9-32B8A10F5428}" srcOrd="4" destOrd="0" presId="urn:microsoft.com/office/officeart/2005/8/layout/cycle8"/>
    <dgm:cxn modelId="{4E76193A-D833-44D7-A1CE-C40A011A8955}" type="presParOf" srcId="{16C0B655-071A-4563-84F4-5F6AC83D5755}" destId="{03D3DAE4-AE22-4235-B2D9-16D6B07D4F12}" srcOrd="5" destOrd="0" presId="urn:microsoft.com/office/officeart/2005/8/layout/cycle8"/>
    <dgm:cxn modelId="{1BB45DA2-19D6-4080-B2FD-E4A59F074DA0}" type="presParOf" srcId="{16C0B655-071A-4563-84F4-5F6AC83D5755}" destId="{74507C3B-2C31-4CA5-8540-3822BE78481A}" srcOrd="6" destOrd="0" presId="urn:microsoft.com/office/officeart/2005/8/layout/cycle8"/>
    <dgm:cxn modelId="{CF23C067-914E-49C4-81D9-971FE90ED7CC}" type="presParOf" srcId="{16C0B655-071A-4563-84F4-5F6AC83D5755}" destId="{B5C8ABF5-A688-4E07-AC6F-D5DB7E473EAD}" srcOrd="7" destOrd="0" presId="urn:microsoft.com/office/officeart/2005/8/layout/cycle8"/>
    <dgm:cxn modelId="{D0CA90D7-4697-436C-BFCA-24857BAC6344}" type="presParOf" srcId="{16C0B655-071A-4563-84F4-5F6AC83D5755}" destId="{81F93AFC-7F1D-40A1-A106-FB7FE15DAB29}" srcOrd="8" destOrd="0" presId="urn:microsoft.com/office/officeart/2005/8/layout/cycle8"/>
    <dgm:cxn modelId="{77CFC975-5EB6-4849-962B-A66B383BB225}" type="presParOf" srcId="{16C0B655-071A-4563-84F4-5F6AC83D5755}" destId="{7E8B8886-90BB-4631-A2FC-2A0D9D43E62A}" srcOrd="9" destOrd="0" presId="urn:microsoft.com/office/officeart/2005/8/layout/cycle8"/>
    <dgm:cxn modelId="{4F62228B-DD41-43DB-BEB8-D3AC869F092A}" type="presParOf" srcId="{16C0B655-071A-4563-84F4-5F6AC83D5755}" destId="{E56258B3-0C90-459A-8048-BCD538AAEF8E}" srcOrd="10" destOrd="0" presId="urn:microsoft.com/office/officeart/2005/8/layout/cycle8"/>
    <dgm:cxn modelId="{D4CEB4FB-C887-4BF1-A0C9-C0ADC0641814}" type="presParOf" srcId="{16C0B655-071A-4563-84F4-5F6AC83D5755}" destId="{E53C31D5-DB5D-4F9B-9350-A3F1D0805658}" srcOrd="11" destOrd="0" presId="urn:microsoft.com/office/officeart/2005/8/layout/cycle8"/>
    <dgm:cxn modelId="{4763DB55-628D-44D3-AB34-D9BDB0CBB99D}" type="presParOf" srcId="{16C0B655-071A-4563-84F4-5F6AC83D5755}" destId="{9802863B-6030-499D-B13B-CEAA46919502}" srcOrd="12" destOrd="0" presId="urn:microsoft.com/office/officeart/2005/8/layout/cycle8"/>
    <dgm:cxn modelId="{7DD791CB-1997-4F85-A3E2-D8392862BC5C}" type="presParOf" srcId="{16C0B655-071A-4563-84F4-5F6AC83D5755}" destId="{4E02555A-694E-49EA-B01D-AC06A89C32E2}" srcOrd="13" destOrd="0" presId="urn:microsoft.com/office/officeart/2005/8/layout/cycle8"/>
    <dgm:cxn modelId="{3AF8DE19-C307-4A7B-9553-5E221BB37055}" type="presParOf" srcId="{16C0B655-071A-4563-84F4-5F6AC83D5755}" destId="{51B92B2C-2DB2-40AC-972B-2C60D12CBC5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31EA1-2382-45DF-9636-1DEB8628290C}">
      <dsp:nvSpPr>
        <dsp:cNvPr id="0" name=""/>
        <dsp:cNvSpPr/>
      </dsp:nvSpPr>
      <dsp:spPr>
        <a:xfrm>
          <a:off x="398635" y="223106"/>
          <a:ext cx="2883222" cy="2883222"/>
        </a:xfrm>
        <a:prstGeom prst="pie">
          <a:avLst>
            <a:gd name="adj1" fmla="val 16200000"/>
            <a:gd name="adj2" fmla="val 1800000"/>
          </a:avLst>
        </a:prstGeom>
        <a:solidFill>
          <a:srgbClr val="BD081C">
            <a:lumMod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a:ea typeface="+mn-ea"/>
              <a:cs typeface="+mn-cs"/>
            </a:rPr>
            <a:t>The event</a:t>
          </a:r>
        </a:p>
      </dsp:txBody>
      <dsp:txXfrm>
        <a:off x="2068961" y="959741"/>
        <a:ext cx="728124" cy="606770"/>
      </dsp:txXfrm>
    </dsp:sp>
    <dsp:sp modelId="{B135634D-B4CF-4602-A0B9-32B8A10F5428}">
      <dsp:nvSpPr>
        <dsp:cNvPr id="0" name=""/>
        <dsp:cNvSpPr/>
      </dsp:nvSpPr>
      <dsp:spPr>
        <a:xfrm>
          <a:off x="339255" y="326078"/>
          <a:ext cx="2883222" cy="2883222"/>
        </a:xfrm>
        <a:prstGeom prst="pie">
          <a:avLst>
            <a:gd name="adj1" fmla="val 1800000"/>
            <a:gd name="adj2" fmla="val 9000000"/>
          </a:avLst>
        </a:prstGeom>
        <a:solidFill>
          <a:srgbClr val="53565A">
            <a:lumMod val="60000"/>
            <a:lumOff val="4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Arial" panose="020B0604020202020204" pitchFamily="34" charset="0"/>
              <a:ea typeface="+mn-ea"/>
              <a:cs typeface="Arial" panose="020B0604020202020204" pitchFamily="34" charset="0"/>
            </a:rPr>
            <a:t>Post-event</a:t>
          </a:r>
        </a:p>
      </dsp:txBody>
      <dsp:txXfrm>
        <a:off x="1251935" y="2307327"/>
        <a:ext cx="1092185" cy="533957"/>
      </dsp:txXfrm>
    </dsp:sp>
    <dsp:sp modelId="{81F93AFC-7F1D-40A1-A106-FB7FE15DAB29}">
      <dsp:nvSpPr>
        <dsp:cNvPr id="0" name=""/>
        <dsp:cNvSpPr/>
      </dsp:nvSpPr>
      <dsp:spPr>
        <a:xfrm>
          <a:off x="279874" y="223106"/>
          <a:ext cx="2883222" cy="2883222"/>
        </a:xfrm>
        <a:prstGeom prst="pie">
          <a:avLst>
            <a:gd name="adj1" fmla="val 9000000"/>
            <a:gd name="adj2" fmla="val 16200000"/>
          </a:avLst>
        </a:prstGeom>
        <a:solidFill>
          <a:srgbClr val="5356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Arial" panose="020B0604020202020204" pitchFamily="34" charset="0"/>
              <a:ea typeface="+mn-ea"/>
              <a:cs typeface="Arial" panose="020B0604020202020204" pitchFamily="34" charset="0"/>
            </a:rPr>
            <a:t>Pre-event</a:t>
          </a:r>
        </a:p>
      </dsp:txBody>
      <dsp:txXfrm>
        <a:off x="764646" y="959741"/>
        <a:ext cx="728124" cy="606770"/>
      </dsp:txXfrm>
    </dsp:sp>
    <dsp:sp modelId="{9802863B-6030-499D-B13B-CEAA46919502}">
      <dsp:nvSpPr>
        <dsp:cNvPr id="0" name=""/>
        <dsp:cNvSpPr/>
      </dsp:nvSpPr>
      <dsp:spPr>
        <a:xfrm>
          <a:off x="220388" y="44621"/>
          <a:ext cx="3240193" cy="3240193"/>
        </a:xfrm>
        <a:prstGeom prst="circularArrow">
          <a:avLst>
            <a:gd name="adj1" fmla="val 5085"/>
            <a:gd name="adj2" fmla="val 327528"/>
            <a:gd name="adj3" fmla="val 1472472"/>
            <a:gd name="adj4" fmla="val 16199432"/>
            <a:gd name="adj5" fmla="val 5932"/>
          </a:avLst>
        </a:prstGeom>
        <a:solidFill>
          <a:srgbClr val="002060"/>
        </a:solidFill>
        <a:ln>
          <a:noFill/>
        </a:ln>
        <a:effectLst>
          <a:outerShdw blurRad="50800" dist="38100" algn="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4E02555A-694E-49EA-B01D-AC06A89C32E2}">
      <dsp:nvSpPr>
        <dsp:cNvPr id="0" name=""/>
        <dsp:cNvSpPr/>
      </dsp:nvSpPr>
      <dsp:spPr>
        <a:xfrm>
          <a:off x="160769" y="147411"/>
          <a:ext cx="3240193" cy="3240193"/>
        </a:xfrm>
        <a:prstGeom prst="circularArrow">
          <a:avLst>
            <a:gd name="adj1" fmla="val 5085"/>
            <a:gd name="adj2" fmla="val 327528"/>
            <a:gd name="adj3" fmla="val 8671970"/>
            <a:gd name="adj4" fmla="val 1800502"/>
            <a:gd name="adj5" fmla="val 5932"/>
          </a:avLst>
        </a:prstGeom>
        <a:solidFill>
          <a:srgbClr val="002060"/>
        </a:solidFill>
        <a:ln>
          <a:noFill/>
        </a:ln>
        <a:effectLst>
          <a:outerShdw blurRad="50800" dist="38100" algn="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1B92B2C-2DB2-40AC-972B-2C60D12CBC5F}">
      <dsp:nvSpPr>
        <dsp:cNvPr id="0" name=""/>
        <dsp:cNvSpPr/>
      </dsp:nvSpPr>
      <dsp:spPr>
        <a:xfrm>
          <a:off x="101151" y="44621"/>
          <a:ext cx="3240193" cy="3240193"/>
        </a:xfrm>
        <a:prstGeom prst="circularArrow">
          <a:avLst>
            <a:gd name="adj1" fmla="val 5085"/>
            <a:gd name="adj2" fmla="val 327528"/>
            <a:gd name="adj3" fmla="val 15873039"/>
            <a:gd name="adj4" fmla="val 9000000"/>
            <a:gd name="adj5" fmla="val 5932"/>
          </a:avLst>
        </a:prstGeom>
        <a:solidFill>
          <a:srgbClr val="002060"/>
        </a:solidFill>
        <a:ln>
          <a:noFill/>
        </a:ln>
        <a:effectLst>
          <a:outerShdw blurRad="50800" dist="38100" algn="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96460-AC24-9647-B18D-7E8F1355C744}" type="datetimeFigureOut">
              <a:rPr lang="en-CY" smtClean="0"/>
              <a:t>31/01/2023</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A8B8F-35F6-9C44-A75B-C0219011CBFE}" type="slidenum">
              <a:rPr lang="en-CY" smtClean="0"/>
              <a:t>‹#›</a:t>
            </a:fld>
            <a:endParaRPr lang="en-CY"/>
          </a:p>
        </p:txBody>
      </p:sp>
    </p:spTree>
    <p:extLst>
      <p:ext uri="{BB962C8B-B14F-4D97-AF65-F5344CB8AC3E}">
        <p14:creationId xmlns:p14="http://schemas.microsoft.com/office/powerpoint/2010/main" val="268386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14A67-5176-B94B-829C-59CE77CEE9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188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10</a:t>
            </a:fld>
            <a:endParaRPr lang="en-CY"/>
          </a:p>
        </p:txBody>
      </p:sp>
    </p:spTree>
    <p:extLst>
      <p:ext uri="{BB962C8B-B14F-4D97-AF65-F5344CB8AC3E}">
        <p14:creationId xmlns:p14="http://schemas.microsoft.com/office/powerpoint/2010/main" val="4202159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11</a:t>
            </a:fld>
            <a:endParaRPr lang="en-CY"/>
          </a:p>
        </p:txBody>
      </p:sp>
    </p:spTree>
    <p:extLst>
      <p:ext uri="{BB962C8B-B14F-4D97-AF65-F5344CB8AC3E}">
        <p14:creationId xmlns:p14="http://schemas.microsoft.com/office/powerpoint/2010/main" val="1414483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12</a:t>
            </a:fld>
            <a:endParaRPr lang="en-CY"/>
          </a:p>
        </p:txBody>
      </p:sp>
    </p:spTree>
    <p:extLst>
      <p:ext uri="{BB962C8B-B14F-4D97-AF65-F5344CB8AC3E}">
        <p14:creationId xmlns:p14="http://schemas.microsoft.com/office/powerpoint/2010/main" val="99045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13</a:t>
            </a:fld>
            <a:endParaRPr lang="en-CY"/>
          </a:p>
        </p:txBody>
      </p:sp>
    </p:spTree>
    <p:extLst>
      <p:ext uri="{BB962C8B-B14F-4D97-AF65-F5344CB8AC3E}">
        <p14:creationId xmlns:p14="http://schemas.microsoft.com/office/powerpoint/2010/main" val="1282725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14</a:t>
            </a:fld>
            <a:endParaRPr lang="en-CY"/>
          </a:p>
        </p:txBody>
      </p:sp>
    </p:spTree>
    <p:extLst>
      <p:ext uri="{BB962C8B-B14F-4D97-AF65-F5344CB8AC3E}">
        <p14:creationId xmlns:p14="http://schemas.microsoft.com/office/powerpoint/2010/main" val="936397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15</a:t>
            </a:fld>
            <a:endParaRPr lang="en-CY"/>
          </a:p>
        </p:txBody>
      </p:sp>
    </p:spTree>
    <p:extLst>
      <p:ext uri="{BB962C8B-B14F-4D97-AF65-F5344CB8AC3E}">
        <p14:creationId xmlns:p14="http://schemas.microsoft.com/office/powerpoint/2010/main" val="343535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16</a:t>
            </a:fld>
            <a:endParaRPr lang="en-CY"/>
          </a:p>
        </p:txBody>
      </p:sp>
    </p:spTree>
    <p:extLst>
      <p:ext uri="{BB962C8B-B14F-4D97-AF65-F5344CB8AC3E}">
        <p14:creationId xmlns:p14="http://schemas.microsoft.com/office/powerpoint/2010/main" val="2722098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17</a:t>
            </a:fld>
            <a:endParaRPr lang="en-CY"/>
          </a:p>
        </p:txBody>
      </p:sp>
    </p:spTree>
    <p:extLst>
      <p:ext uri="{BB962C8B-B14F-4D97-AF65-F5344CB8AC3E}">
        <p14:creationId xmlns:p14="http://schemas.microsoft.com/office/powerpoint/2010/main" val="3768613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18</a:t>
            </a:fld>
            <a:endParaRPr lang="en-CY"/>
          </a:p>
        </p:txBody>
      </p:sp>
    </p:spTree>
    <p:extLst>
      <p:ext uri="{BB962C8B-B14F-4D97-AF65-F5344CB8AC3E}">
        <p14:creationId xmlns:p14="http://schemas.microsoft.com/office/powerpoint/2010/main" val="395303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19</a:t>
            </a:fld>
            <a:endParaRPr lang="en-CY"/>
          </a:p>
        </p:txBody>
      </p:sp>
    </p:spTree>
    <p:extLst>
      <p:ext uri="{BB962C8B-B14F-4D97-AF65-F5344CB8AC3E}">
        <p14:creationId xmlns:p14="http://schemas.microsoft.com/office/powerpoint/2010/main" val="350820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67FA8B8F-35F6-9C44-A75B-C0219011CBFE}" type="slidenum">
              <a:rPr lang="en-CY" smtClean="0"/>
              <a:t>2</a:t>
            </a:fld>
            <a:endParaRPr lang="en-CY"/>
          </a:p>
        </p:txBody>
      </p:sp>
    </p:spTree>
    <p:extLst>
      <p:ext uri="{BB962C8B-B14F-4D97-AF65-F5344CB8AC3E}">
        <p14:creationId xmlns:p14="http://schemas.microsoft.com/office/powerpoint/2010/main" val="357601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20</a:t>
            </a:fld>
            <a:endParaRPr lang="en-CY"/>
          </a:p>
        </p:txBody>
      </p:sp>
    </p:spTree>
    <p:extLst>
      <p:ext uri="{BB962C8B-B14F-4D97-AF65-F5344CB8AC3E}">
        <p14:creationId xmlns:p14="http://schemas.microsoft.com/office/powerpoint/2010/main" val="2586212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21</a:t>
            </a:fld>
            <a:endParaRPr lang="en-CY"/>
          </a:p>
        </p:txBody>
      </p:sp>
    </p:spTree>
    <p:extLst>
      <p:ext uri="{BB962C8B-B14F-4D97-AF65-F5344CB8AC3E}">
        <p14:creationId xmlns:p14="http://schemas.microsoft.com/office/powerpoint/2010/main" val="212828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22</a:t>
            </a:fld>
            <a:endParaRPr lang="en-CY"/>
          </a:p>
        </p:txBody>
      </p:sp>
    </p:spTree>
    <p:extLst>
      <p:ext uri="{BB962C8B-B14F-4D97-AF65-F5344CB8AC3E}">
        <p14:creationId xmlns:p14="http://schemas.microsoft.com/office/powerpoint/2010/main" val="1214441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23</a:t>
            </a:fld>
            <a:endParaRPr lang="en-CY"/>
          </a:p>
        </p:txBody>
      </p:sp>
    </p:spTree>
    <p:extLst>
      <p:ext uri="{BB962C8B-B14F-4D97-AF65-F5344CB8AC3E}">
        <p14:creationId xmlns:p14="http://schemas.microsoft.com/office/powerpoint/2010/main" val="3678823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67FA8B8F-35F6-9C44-A75B-C0219011CBFE}" type="slidenum">
              <a:rPr lang="en-CY" smtClean="0"/>
              <a:t>24</a:t>
            </a:fld>
            <a:endParaRPr lang="en-CY"/>
          </a:p>
        </p:txBody>
      </p:sp>
    </p:spTree>
    <p:extLst>
      <p:ext uri="{BB962C8B-B14F-4D97-AF65-F5344CB8AC3E}">
        <p14:creationId xmlns:p14="http://schemas.microsoft.com/office/powerpoint/2010/main" val="234587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67FA8B8F-35F6-9C44-A75B-C0219011CBFE}" type="slidenum">
              <a:rPr lang="en-CY" smtClean="0"/>
              <a:t>25</a:t>
            </a:fld>
            <a:endParaRPr lang="en-CY"/>
          </a:p>
        </p:txBody>
      </p:sp>
    </p:spTree>
    <p:extLst>
      <p:ext uri="{BB962C8B-B14F-4D97-AF65-F5344CB8AC3E}">
        <p14:creationId xmlns:p14="http://schemas.microsoft.com/office/powerpoint/2010/main" val="2876842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7FA8B8F-35F6-9C44-A75B-C0219011CBFE}" type="slidenum">
              <a:rPr lang="en-CY" smtClean="0"/>
              <a:t>27</a:t>
            </a:fld>
            <a:endParaRPr lang="en-CY"/>
          </a:p>
        </p:txBody>
      </p:sp>
    </p:spTree>
    <p:extLst>
      <p:ext uri="{BB962C8B-B14F-4D97-AF65-F5344CB8AC3E}">
        <p14:creationId xmlns:p14="http://schemas.microsoft.com/office/powerpoint/2010/main" val="2796241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Slide Number Placeholder 3"/>
          <p:cNvSpPr>
            <a:spLocks noGrp="1"/>
          </p:cNvSpPr>
          <p:nvPr>
            <p:ph type="sldNum" sz="quarter" idx="5"/>
          </p:nvPr>
        </p:nvSpPr>
        <p:spPr/>
        <p:txBody>
          <a:bodyPr/>
          <a:lstStyle/>
          <a:p>
            <a:fld id="{67FA8B8F-35F6-9C44-A75B-C0219011CBFE}" type="slidenum">
              <a:rPr lang="en-CY" smtClean="0"/>
              <a:t>28</a:t>
            </a:fld>
            <a:endParaRPr lang="en-CY"/>
          </a:p>
        </p:txBody>
      </p:sp>
    </p:spTree>
    <p:extLst>
      <p:ext uri="{BB962C8B-B14F-4D97-AF65-F5344CB8AC3E}">
        <p14:creationId xmlns:p14="http://schemas.microsoft.com/office/powerpoint/2010/main" val="1828419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29</a:t>
            </a:fld>
            <a:endParaRPr lang="en-CY"/>
          </a:p>
        </p:txBody>
      </p:sp>
    </p:spTree>
    <p:extLst>
      <p:ext uri="{BB962C8B-B14F-4D97-AF65-F5344CB8AC3E}">
        <p14:creationId xmlns:p14="http://schemas.microsoft.com/office/powerpoint/2010/main" val="341235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30</a:t>
            </a:fld>
            <a:endParaRPr lang="en-CY"/>
          </a:p>
        </p:txBody>
      </p:sp>
    </p:spTree>
    <p:extLst>
      <p:ext uri="{BB962C8B-B14F-4D97-AF65-F5344CB8AC3E}">
        <p14:creationId xmlns:p14="http://schemas.microsoft.com/office/powerpoint/2010/main" val="321813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mj-lt"/>
              <a:buNone/>
            </a:pPr>
            <a:endParaRPr lang="en-GB" sz="1200" dirty="0"/>
          </a:p>
          <a:p>
            <a:pPr marL="0" indent="0" algn="just">
              <a:buFont typeface="+mj-lt"/>
              <a:buNone/>
            </a:pPr>
            <a:endParaRPr lang="en-GB" sz="1200" dirty="0"/>
          </a:p>
        </p:txBody>
      </p:sp>
      <p:sp>
        <p:nvSpPr>
          <p:cNvPr id="4" name="Slide Number Placeholder 3"/>
          <p:cNvSpPr>
            <a:spLocks noGrp="1"/>
          </p:cNvSpPr>
          <p:nvPr>
            <p:ph type="sldNum" sz="quarter" idx="5"/>
          </p:nvPr>
        </p:nvSpPr>
        <p:spPr/>
        <p:txBody>
          <a:bodyPr/>
          <a:lstStyle/>
          <a:p>
            <a:fld id="{67FA8B8F-35F6-9C44-A75B-C0219011CBFE}" type="slidenum">
              <a:rPr lang="en-CY" smtClean="0"/>
              <a:t>3</a:t>
            </a:fld>
            <a:endParaRPr lang="en-CY"/>
          </a:p>
        </p:txBody>
      </p:sp>
    </p:spTree>
    <p:extLst>
      <p:ext uri="{BB962C8B-B14F-4D97-AF65-F5344CB8AC3E}">
        <p14:creationId xmlns:p14="http://schemas.microsoft.com/office/powerpoint/2010/main" val="1541681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31</a:t>
            </a:fld>
            <a:endParaRPr lang="en-CY"/>
          </a:p>
        </p:txBody>
      </p:sp>
    </p:spTree>
    <p:extLst>
      <p:ext uri="{BB962C8B-B14F-4D97-AF65-F5344CB8AC3E}">
        <p14:creationId xmlns:p14="http://schemas.microsoft.com/office/powerpoint/2010/main" val="3168749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32</a:t>
            </a:fld>
            <a:endParaRPr lang="en-CY"/>
          </a:p>
        </p:txBody>
      </p:sp>
    </p:spTree>
    <p:extLst>
      <p:ext uri="{BB962C8B-B14F-4D97-AF65-F5344CB8AC3E}">
        <p14:creationId xmlns:p14="http://schemas.microsoft.com/office/powerpoint/2010/main" val="1567872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33</a:t>
            </a:fld>
            <a:endParaRPr lang="en-CY"/>
          </a:p>
        </p:txBody>
      </p:sp>
    </p:spTree>
    <p:extLst>
      <p:ext uri="{BB962C8B-B14F-4D97-AF65-F5344CB8AC3E}">
        <p14:creationId xmlns:p14="http://schemas.microsoft.com/office/powerpoint/2010/main" val="1866520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34</a:t>
            </a:fld>
            <a:endParaRPr lang="en-CY"/>
          </a:p>
        </p:txBody>
      </p:sp>
    </p:spTree>
    <p:extLst>
      <p:ext uri="{BB962C8B-B14F-4D97-AF65-F5344CB8AC3E}">
        <p14:creationId xmlns:p14="http://schemas.microsoft.com/office/powerpoint/2010/main" val="955075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35</a:t>
            </a:fld>
            <a:endParaRPr lang="en-CY"/>
          </a:p>
        </p:txBody>
      </p:sp>
    </p:spTree>
    <p:extLst>
      <p:ext uri="{BB962C8B-B14F-4D97-AF65-F5344CB8AC3E}">
        <p14:creationId xmlns:p14="http://schemas.microsoft.com/office/powerpoint/2010/main" val="21844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36</a:t>
            </a:fld>
            <a:endParaRPr lang="en-CY"/>
          </a:p>
        </p:txBody>
      </p:sp>
    </p:spTree>
    <p:extLst>
      <p:ext uri="{BB962C8B-B14F-4D97-AF65-F5344CB8AC3E}">
        <p14:creationId xmlns:p14="http://schemas.microsoft.com/office/powerpoint/2010/main" val="2622150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37</a:t>
            </a:fld>
            <a:endParaRPr lang="en-CY"/>
          </a:p>
        </p:txBody>
      </p:sp>
    </p:spTree>
    <p:extLst>
      <p:ext uri="{BB962C8B-B14F-4D97-AF65-F5344CB8AC3E}">
        <p14:creationId xmlns:p14="http://schemas.microsoft.com/office/powerpoint/2010/main" val="1955140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38</a:t>
            </a:fld>
            <a:endParaRPr lang="en-CY"/>
          </a:p>
        </p:txBody>
      </p:sp>
    </p:spTree>
    <p:extLst>
      <p:ext uri="{BB962C8B-B14F-4D97-AF65-F5344CB8AC3E}">
        <p14:creationId xmlns:p14="http://schemas.microsoft.com/office/powerpoint/2010/main" val="1987976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67FA8B8F-35F6-9C44-A75B-C0219011CBFE}" type="slidenum">
              <a:rPr lang="en-CY" smtClean="0"/>
              <a:t>39</a:t>
            </a:fld>
            <a:endParaRPr lang="en-CY"/>
          </a:p>
        </p:txBody>
      </p:sp>
    </p:spTree>
    <p:extLst>
      <p:ext uri="{BB962C8B-B14F-4D97-AF65-F5344CB8AC3E}">
        <p14:creationId xmlns:p14="http://schemas.microsoft.com/office/powerpoint/2010/main" val="516229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0" spc="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40</a:t>
            </a:fld>
            <a:endParaRPr lang="en-CY"/>
          </a:p>
        </p:txBody>
      </p:sp>
    </p:spTree>
    <p:extLst>
      <p:ext uri="{BB962C8B-B14F-4D97-AF65-F5344CB8AC3E}">
        <p14:creationId xmlns:p14="http://schemas.microsoft.com/office/powerpoint/2010/main" val="19058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4</a:t>
            </a:fld>
            <a:endParaRPr lang="en-CY"/>
          </a:p>
        </p:txBody>
      </p:sp>
    </p:spTree>
    <p:extLst>
      <p:ext uri="{BB962C8B-B14F-4D97-AF65-F5344CB8AC3E}">
        <p14:creationId xmlns:p14="http://schemas.microsoft.com/office/powerpoint/2010/main" val="566069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41</a:t>
            </a:fld>
            <a:endParaRPr lang="en-CY"/>
          </a:p>
        </p:txBody>
      </p:sp>
    </p:spTree>
    <p:extLst>
      <p:ext uri="{BB962C8B-B14F-4D97-AF65-F5344CB8AC3E}">
        <p14:creationId xmlns:p14="http://schemas.microsoft.com/office/powerpoint/2010/main" val="1039475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0" spc="0" dirty="0">
              <a:solidFill>
                <a:srgbClr val="002060"/>
              </a:solidFill>
              <a:latin typeface="+mj-lt"/>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42</a:t>
            </a:fld>
            <a:endParaRPr lang="en-CY"/>
          </a:p>
        </p:txBody>
      </p:sp>
    </p:spTree>
    <p:extLst>
      <p:ext uri="{BB962C8B-B14F-4D97-AF65-F5344CB8AC3E}">
        <p14:creationId xmlns:p14="http://schemas.microsoft.com/office/powerpoint/2010/main" val="410119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pc="0" dirty="0"/>
          </a:p>
        </p:txBody>
      </p:sp>
      <p:sp>
        <p:nvSpPr>
          <p:cNvPr id="4" name="Slide Number Placeholder 3"/>
          <p:cNvSpPr>
            <a:spLocks noGrp="1"/>
          </p:cNvSpPr>
          <p:nvPr>
            <p:ph type="sldNum" sz="quarter" idx="5"/>
          </p:nvPr>
        </p:nvSpPr>
        <p:spPr/>
        <p:txBody>
          <a:bodyPr/>
          <a:lstStyle/>
          <a:p>
            <a:fld id="{67FA8B8F-35F6-9C44-A75B-C0219011CBFE}" type="slidenum">
              <a:rPr lang="en-CY" smtClean="0"/>
              <a:t>43</a:t>
            </a:fld>
            <a:endParaRPr lang="en-CY"/>
          </a:p>
        </p:txBody>
      </p:sp>
    </p:spTree>
    <p:extLst>
      <p:ext uri="{BB962C8B-B14F-4D97-AF65-F5344CB8AC3E}">
        <p14:creationId xmlns:p14="http://schemas.microsoft.com/office/powerpoint/2010/main" val="3511673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67FA8B8F-35F6-9C44-A75B-C0219011CBFE}" type="slidenum">
              <a:rPr lang="en-CY" smtClean="0"/>
              <a:t>44</a:t>
            </a:fld>
            <a:endParaRPr lang="en-CY"/>
          </a:p>
        </p:txBody>
      </p:sp>
    </p:spTree>
    <p:extLst>
      <p:ext uri="{BB962C8B-B14F-4D97-AF65-F5344CB8AC3E}">
        <p14:creationId xmlns:p14="http://schemas.microsoft.com/office/powerpoint/2010/main" val="287201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b="1" dirty="0">
              <a:solidFill>
                <a:schemeClr val="accent1"/>
              </a:solidFill>
            </a:endParaRPr>
          </a:p>
        </p:txBody>
      </p:sp>
      <p:sp>
        <p:nvSpPr>
          <p:cNvPr id="4" name="Slide Number Placeholder 3"/>
          <p:cNvSpPr>
            <a:spLocks noGrp="1"/>
          </p:cNvSpPr>
          <p:nvPr>
            <p:ph type="sldNum" sz="quarter" idx="5"/>
          </p:nvPr>
        </p:nvSpPr>
        <p:spPr/>
        <p:txBody>
          <a:bodyPr/>
          <a:lstStyle/>
          <a:p>
            <a:fld id="{67FA8B8F-35F6-9C44-A75B-C0219011CBFE}" type="slidenum">
              <a:rPr lang="en-CY" smtClean="0"/>
              <a:t>5</a:t>
            </a:fld>
            <a:endParaRPr lang="en-CY"/>
          </a:p>
        </p:txBody>
      </p:sp>
    </p:spTree>
    <p:extLst>
      <p:ext uri="{BB962C8B-B14F-4D97-AF65-F5344CB8AC3E}">
        <p14:creationId xmlns:p14="http://schemas.microsoft.com/office/powerpoint/2010/main" val="256549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67FA8B8F-35F6-9C44-A75B-C0219011CBFE}" type="slidenum">
              <a:rPr lang="en-CY" smtClean="0"/>
              <a:t>6</a:t>
            </a:fld>
            <a:endParaRPr lang="en-CY"/>
          </a:p>
        </p:txBody>
      </p:sp>
    </p:spTree>
    <p:extLst>
      <p:ext uri="{BB962C8B-B14F-4D97-AF65-F5344CB8AC3E}">
        <p14:creationId xmlns:p14="http://schemas.microsoft.com/office/powerpoint/2010/main" val="321091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7</a:t>
            </a:fld>
            <a:endParaRPr lang="en-CY"/>
          </a:p>
        </p:txBody>
      </p:sp>
    </p:spTree>
    <p:extLst>
      <p:ext uri="{BB962C8B-B14F-4D97-AF65-F5344CB8AC3E}">
        <p14:creationId xmlns:p14="http://schemas.microsoft.com/office/powerpoint/2010/main" val="298006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67FA8B8F-35F6-9C44-A75B-C0219011CBFE}" type="slidenum">
              <a:rPr lang="en-CY" smtClean="0"/>
              <a:t>8</a:t>
            </a:fld>
            <a:endParaRPr lang="en-CY"/>
          </a:p>
        </p:txBody>
      </p:sp>
    </p:spTree>
    <p:extLst>
      <p:ext uri="{BB962C8B-B14F-4D97-AF65-F5344CB8AC3E}">
        <p14:creationId xmlns:p14="http://schemas.microsoft.com/office/powerpoint/2010/main" val="342725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FA8B8F-35F6-9C44-A75B-C0219011CBFE}" type="slidenum">
              <a:rPr lang="en-CY" smtClean="0"/>
              <a:t>9</a:t>
            </a:fld>
            <a:endParaRPr lang="en-CY"/>
          </a:p>
        </p:txBody>
      </p:sp>
    </p:spTree>
    <p:extLst>
      <p:ext uri="{BB962C8B-B14F-4D97-AF65-F5344CB8AC3E}">
        <p14:creationId xmlns:p14="http://schemas.microsoft.com/office/powerpoint/2010/main" val="1672006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info@crisisproject.eu"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crisisproject.eu/" TargetMode="External"/><Relationship Id="rId5" Type="http://schemas.openxmlformats.org/officeDocument/2006/relationships/image" Target="../media/image9.jpg"/><Relationship Id="rId4" Type="http://schemas.openxmlformats.org/officeDocument/2006/relationships/hyperlink" Target="http://www.crisisproject.eu/"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8302-A05A-FB47-9363-656DB7EA538B}"/>
              </a:ext>
            </a:extLst>
          </p:cNvPr>
          <p:cNvSpPr>
            <a:spLocks noGrp="1"/>
          </p:cNvSpPr>
          <p:nvPr>
            <p:ph type="ctrTitle"/>
          </p:nvPr>
        </p:nvSpPr>
        <p:spPr>
          <a:xfrm>
            <a:off x="1524000" y="1497461"/>
            <a:ext cx="9144000" cy="2012501"/>
          </a:xfrm>
        </p:spPr>
        <p:txBody>
          <a:bodyPr anchor="b"/>
          <a:lstStyle>
            <a:lvl1pPr algn="ctr">
              <a:defRPr sz="6000">
                <a:solidFill>
                  <a:srgbClr val="002060"/>
                </a:solidFill>
              </a:defRPr>
            </a:lvl1pPr>
          </a:lstStyle>
          <a:p>
            <a:r>
              <a:rPr lang="en-GB"/>
              <a:t>Click to edit Master title style</a:t>
            </a:r>
            <a:endParaRPr lang="en-CY" dirty="0"/>
          </a:p>
        </p:txBody>
      </p:sp>
      <p:sp>
        <p:nvSpPr>
          <p:cNvPr id="3" name="Subtitle 2">
            <a:extLst>
              <a:ext uri="{FF2B5EF4-FFF2-40B4-BE49-F238E27FC236}">
                <a16:creationId xmlns:a16="http://schemas.microsoft.com/office/drawing/2014/main" id="{84D02D9A-32FE-9C46-AF1E-A333839DFE99}"/>
              </a:ext>
            </a:extLst>
          </p:cNvPr>
          <p:cNvSpPr>
            <a:spLocks noGrp="1"/>
          </p:cNvSpPr>
          <p:nvPr>
            <p:ph type="subTitle" idx="1"/>
          </p:nvPr>
        </p:nvSpPr>
        <p:spPr>
          <a:xfrm>
            <a:off x="1524000" y="3602038"/>
            <a:ext cx="9144000" cy="1655762"/>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Y" dirty="0"/>
          </a:p>
        </p:txBody>
      </p:sp>
      <p:sp>
        <p:nvSpPr>
          <p:cNvPr id="4" name="Date Placeholder 3">
            <a:extLst>
              <a:ext uri="{FF2B5EF4-FFF2-40B4-BE49-F238E27FC236}">
                <a16:creationId xmlns:a16="http://schemas.microsoft.com/office/drawing/2014/main" id="{2C6E00EF-75F8-3E45-8743-BC9C0A5BAD61}"/>
              </a:ext>
            </a:extLst>
          </p:cNvPr>
          <p:cNvSpPr>
            <a:spLocks noGrp="1"/>
          </p:cNvSpPr>
          <p:nvPr>
            <p:ph type="dt" sz="half" idx="10"/>
          </p:nvPr>
        </p:nvSpPr>
        <p:spPr/>
        <p:txBody>
          <a:bodyPr/>
          <a:lstStyle/>
          <a:p>
            <a:fld id="{8C654BCF-A930-1C42-83D5-60489D8F0014}" type="datetime1">
              <a:rPr lang="en-US" smtClean="0"/>
              <a:t>1/31/2023</a:t>
            </a:fld>
            <a:endParaRPr lang="en-CY"/>
          </a:p>
        </p:txBody>
      </p:sp>
      <p:sp>
        <p:nvSpPr>
          <p:cNvPr id="6" name="Slide Number Placeholder 5">
            <a:extLst>
              <a:ext uri="{FF2B5EF4-FFF2-40B4-BE49-F238E27FC236}">
                <a16:creationId xmlns:a16="http://schemas.microsoft.com/office/drawing/2014/main" id="{CAD9E2E3-9D38-DC4A-AB0C-80C532041802}"/>
              </a:ext>
            </a:extLst>
          </p:cNvPr>
          <p:cNvSpPr>
            <a:spLocks noGrp="1"/>
          </p:cNvSpPr>
          <p:nvPr>
            <p:ph type="sldNum" sz="quarter" idx="12"/>
          </p:nvPr>
        </p:nvSpPr>
        <p:spPr/>
        <p:txBody>
          <a:bodyPr/>
          <a:lstStyle/>
          <a:p>
            <a:fld id="{A2200B0B-05A8-B548-AFCD-0B4DD3710B69}" type="slidenum">
              <a:rPr lang="en-CY" smtClean="0"/>
              <a:t>‹#›</a:t>
            </a:fld>
            <a:endParaRPr lang="en-CY"/>
          </a:p>
        </p:txBody>
      </p:sp>
      <p:pic>
        <p:nvPicPr>
          <p:cNvPr id="7" name="Picture 6">
            <a:extLst>
              <a:ext uri="{FF2B5EF4-FFF2-40B4-BE49-F238E27FC236}">
                <a16:creationId xmlns:a16="http://schemas.microsoft.com/office/drawing/2014/main" id="{6D2F4B7D-7936-7F4C-AFDB-712BC82B15A4}"/>
              </a:ext>
            </a:extLst>
          </p:cNvPr>
          <p:cNvPicPr>
            <a:picLocks noChangeAspect="1"/>
          </p:cNvPicPr>
          <p:nvPr userDrawn="1"/>
        </p:nvPicPr>
        <p:blipFill>
          <a:blip r:embed="rId2"/>
          <a:stretch>
            <a:fillRect/>
          </a:stretch>
        </p:blipFill>
        <p:spPr>
          <a:xfrm>
            <a:off x="0" y="150636"/>
            <a:ext cx="2547257" cy="1346826"/>
          </a:xfrm>
          <a:prstGeom prst="rect">
            <a:avLst/>
          </a:prstGeom>
        </p:spPr>
      </p:pic>
      <p:grpSp>
        <p:nvGrpSpPr>
          <p:cNvPr id="15" name="Group 14">
            <a:extLst>
              <a:ext uri="{FF2B5EF4-FFF2-40B4-BE49-F238E27FC236}">
                <a16:creationId xmlns:a16="http://schemas.microsoft.com/office/drawing/2014/main" id="{856DB940-BF64-EB41-B606-CBC306CF763A}"/>
              </a:ext>
            </a:extLst>
          </p:cNvPr>
          <p:cNvGrpSpPr/>
          <p:nvPr userDrawn="1"/>
        </p:nvGrpSpPr>
        <p:grpSpPr>
          <a:xfrm>
            <a:off x="3374539" y="6132021"/>
            <a:ext cx="5442922" cy="575342"/>
            <a:chOff x="440609" y="5623838"/>
            <a:chExt cx="10113088" cy="1069000"/>
          </a:xfrm>
        </p:grpSpPr>
        <p:pic>
          <p:nvPicPr>
            <p:cNvPr id="16" name="Picture 15" descr="Hellenic Open University in Greece Reviews &amp; Rankings | EDUopinions">
              <a:extLst>
                <a:ext uri="{FF2B5EF4-FFF2-40B4-BE49-F238E27FC236}">
                  <a16:creationId xmlns:a16="http://schemas.microsoft.com/office/drawing/2014/main" id="{7B6530C6-3C0F-3C41-B6A1-4948E85644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043" b="15862"/>
            <a:stretch/>
          </p:blipFill>
          <p:spPr bwMode="auto">
            <a:xfrm>
              <a:off x="4148523" y="5674905"/>
              <a:ext cx="2072199" cy="1008000"/>
            </a:xfrm>
            <a:prstGeom prst="rect">
              <a:avLst/>
            </a:prstGeom>
            <a:noFill/>
          </p:spPr>
        </p:pic>
        <p:pic>
          <p:nvPicPr>
            <p:cNvPr id="17" name="Picture 16" descr="A picture containing text, sign&#10;&#10;Description automatically generated">
              <a:extLst>
                <a:ext uri="{FF2B5EF4-FFF2-40B4-BE49-F238E27FC236}">
                  <a16:creationId xmlns:a16="http://schemas.microsoft.com/office/drawing/2014/main" id="{257787BC-F5FD-7C47-9379-DEAC5FC5B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609" y="5623838"/>
              <a:ext cx="3744000" cy="1069000"/>
            </a:xfrm>
            <a:prstGeom prst="rect">
              <a:avLst/>
            </a:prstGeom>
          </p:spPr>
        </p:pic>
        <p:pic>
          <p:nvPicPr>
            <p:cNvPr id="18" name="Picture 17" descr="Icon&#10;&#10;Description automatically generated">
              <a:extLst>
                <a:ext uri="{FF2B5EF4-FFF2-40B4-BE49-F238E27FC236}">
                  <a16:creationId xmlns:a16="http://schemas.microsoft.com/office/drawing/2014/main" id="{5835B89C-DB1B-DA4E-864E-CC502AE575E0}"/>
                </a:ext>
              </a:extLst>
            </p:cNvPr>
            <p:cNvPicPr>
              <a:picLocks noChangeAspect="1"/>
            </p:cNvPicPr>
            <p:nvPr/>
          </p:nvPicPr>
          <p:blipFill rotWithShape="1">
            <a:blip r:embed="rId5">
              <a:extLst>
                <a:ext uri="{28A0092B-C50C-407E-A947-70E740481C1C}">
                  <a14:useLocalDpi xmlns:a14="http://schemas.microsoft.com/office/drawing/2010/main" val="0"/>
                </a:ext>
              </a:extLst>
            </a:blip>
            <a:srcRect l="10493" r="9708"/>
            <a:stretch/>
          </p:blipFill>
          <p:spPr bwMode="auto">
            <a:xfrm>
              <a:off x="7701637" y="5705385"/>
              <a:ext cx="1569449" cy="952906"/>
            </a:xfrm>
            <a:prstGeom prst="rect">
              <a:avLst/>
            </a:prstGeom>
            <a:ln>
              <a:noFill/>
            </a:ln>
            <a:extLst>
              <a:ext uri="{53640926-AAD7-44D8-BBD7-CCE9431645EC}">
                <a14:shadowObscured xmlns:a14="http://schemas.microsoft.com/office/drawing/2010/main"/>
              </a:ext>
            </a:extLst>
          </p:spPr>
        </p:pic>
        <p:pic>
          <p:nvPicPr>
            <p:cNvPr id="19" name="Picture 18" descr="Logo&#10;&#10;Description automatically generated">
              <a:extLst>
                <a:ext uri="{FF2B5EF4-FFF2-40B4-BE49-F238E27FC236}">
                  <a16:creationId xmlns:a16="http://schemas.microsoft.com/office/drawing/2014/main" id="{6506052A-4E37-0445-BFD7-3EC630730890}"/>
                </a:ext>
              </a:extLst>
            </p:cNvPr>
            <p:cNvPicPr>
              <a:picLocks noChangeAspect="1"/>
            </p:cNvPicPr>
            <p:nvPr/>
          </p:nvPicPr>
          <p:blipFill rotWithShape="1">
            <a:blip r:embed="rId6">
              <a:extLst>
                <a:ext uri="{28A0092B-C50C-407E-A947-70E740481C1C}">
                  <a14:useLocalDpi xmlns:a14="http://schemas.microsoft.com/office/drawing/2010/main" val="0"/>
                </a:ext>
              </a:extLst>
            </a:blip>
            <a:srcRect b="7732"/>
            <a:stretch/>
          </p:blipFill>
          <p:spPr>
            <a:xfrm>
              <a:off x="9635524" y="5736907"/>
              <a:ext cx="918173" cy="913764"/>
            </a:xfrm>
            <a:prstGeom prst="rect">
              <a:avLst/>
            </a:prstGeom>
          </p:spPr>
        </p:pic>
        <p:pic>
          <p:nvPicPr>
            <p:cNvPr id="20" name="Picture 19" descr="Logo&#10;&#10;Description automatically generated">
              <a:extLst>
                <a:ext uri="{FF2B5EF4-FFF2-40B4-BE49-F238E27FC236}">
                  <a16:creationId xmlns:a16="http://schemas.microsoft.com/office/drawing/2014/main" id="{53E6E278-7DF6-3E41-838F-3F5EF8640F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886" b="10069"/>
            <a:stretch/>
          </p:blipFill>
          <p:spPr>
            <a:xfrm>
              <a:off x="6176634" y="5690144"/>
              <a:ext cx="1554679" cy="968145"/>
            </a:xfrm>
            <a:prstGeom prst="rect">
              <a:avLst/>
            </a:prstGeom>
          </p:spPr>
        </p:pic>
      </p:grpSp>
    </p:spTree>
    <p:extLst>
      <p:ext uri="{BB962C8B-B14F-4D97-AF65-F5344CB8AC3E}">
        <p14:creationId xmlns:p14="http://schemas.microsoft.com/office/powerpoint/2010/main" val="99139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4319-97E0-CF4B-9E52-BF59CB98649F}"/>
              </a:ext>
            </a:extLst>
          </p:cNvPr>
          <p:cNvSpPr>
            <a:spLocks noGrp="1"/>
          </p:cNvSpPr>
          <p:nvPr>
            <p:ph type="title"/>
          </p:nvPr>
        </p:nvSpPr>
        <p:spPr/>
        <p:txBody>
          <a:bodyPr/>
          <a:lstStyle/>
          <a:p>
            <a:r>
              <a:rPr lang="en-GB"/>
              <a:t>Click to edit Master title style</a:t>
            </a:r>
            <a:endParaRPr lang="en-CY" dirty="0"/>
          </a:p>
        </p:txBody>
      </p:sp>
      <p:sp>
        <p:nvSpPr>
          <p:cNvPr id="3" name="Vertical Text Placeholder 2">
            <a:extLst>
              <a:ext uri="{FF2B5EF4-FFF2-40B4-BE49-F238E27FC236}">
                <a16:creationId xmlns:a16="http://schemas.microsoft.com/office/drawing/2014/main" id="{1EBDD44D-9BDA-F04E-839C-B2654CBB686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dirty="0"/>
          </a:p>
        </p:txBody>
      </p:sp>
      <p:sp>
        <p:nvSpPr>
          <p:cNvPr id="4" name="Date Placeholder 3">
            <a:extLst>
              <a:ext uri="{FF2B5EF4-FFF2-40B4-BE49-F238E27FC236}">
                <a16:creationId xmlns:a16="http://schemas.microsoft.com/office/drawing/2014/main" id="{EEAB7E6A-EAB0-654C-A836-45A855967AA9}"/>
              </a:ext>
            </a:extLst>
          </p:cNvPr>
          <p:cNvSpPr>
            <a:spLocks noGrp="1"/>
          </p:cNvSpPr>
          <p:nvPr>
            <p:ph type="dt" sz="half" idx="10"/>
          </p:nvPr>
        </p:nvSpPr>
        <p:spPr/>
        <p:txBody>
          <a:bodyPr/>
          <a:lstStyle/>
          <a:p>
            <a:fld id="{535C7BCF-0BDD-164B-A9DE-64EE27CD2A7C}" type="datetime1">
              <a:rPr lang="en-US" smtClean="0"/>
              <a:t>1/31/2023</a:t>
            </a:fld>
            <a:endParaRPr lang="en-CY"/>
          </a:p>
        </p:txBody>
      </p:sp>
      <p:sp>
        <p:nvSpPr>
          <p:cNvPr id="6" name="Slide Number Placeholder 5">
            <a:extLst>
              <a:ext uri="{FF2B5EF4-FFF2-40B4-BE49-F238E27FC236}">
                <a16:creationId xmlns:a16="http://schemas.microsoft.com/office/drawing/2014/main" id="{DA883857-C17E-464A-B69D-586C43D5B899}"/>
              </a:ext>
            </a:extLst>
          </p:cNvPr>
          <p:cNvSpPr>
            <a:spLocks noGrp="1"/>
          </p:cNvSpPr>
          <p:nvPr>
            <p:ph type="sldNum" sz="quarter" idx="12"/>
          </p:nvPr>
        </p:nvSpPr>
        <p:spPr/>
        <p:txBody>
          <a:bodyPr/>
          <a:lstStyle/>
          <a:p>
            <a:fld id="{A2200B0B-05A8-B548-AFCD-0B4DD3710B69}" type="slidenum">
              <a:rPr lang="en-CY" smtClean="0"/>
              <a:t>‹#›</a:t>
            </a:fld>
            <a:endParaRPr lang="en-CY"/>
          </a:p>
        </p:txBody>
      </p:sp>
    </p:spTree>
    <p:extLst>
      <p:ext uri="{BB962C8B-B14F-4D97-AF65-F5344CB8AC3E}">
        <p14:creationId xmlns:p14="http://schemas.microsoft.com/office/powerpoint/2010/main" val="183471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83AAAA-AE21-5F4D-B732-817DC4D6ABE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Y"/>
          </a:p>
        </p:txBody>
      </p:sp>
      <p:sp>
        <p:nvSpPr>
          <p:cNvPr id="3" name="Vertical Text Placeholder 2">
            <a:extLst>
              <a:ext uri="{FF2B5EF4-FFF2-40B4-BE49-F238E27FC236}">
                <a16:creationId xmlns:a16="http://schemas.microsoft.com/office/drawing/2014/main" id="{CE0261D5-BFFC-9948-867F-3D659EBDBAD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Date Placeholder 3">
            <a:extLst>
              <a:ext uri="{FF2B5EF4-FFF2-40B4-BE49-F238E27FC236}">
                <a16:creationId xmlns:a16="http://schemas.microsoft.com/office/drawing/2014/main" id="{BB87E3BE-A337-3741-B784-CDB370CBF499}"/>
              </a:ext>
            </a:extLst>
          </p:cNvPr>
          <p:cNvSpPr>
            <a:spLocks noGrp="1"/>
          </p:cNvSpPr>
          <p:nvPr>
            <p:ph type="dt" sz="half" idx="10"/>
          </p:nvPr>
        </p:nvSpPr>
        <p:spPr/>
        <p:txBody>
          <a:bodyPr/>
          <a:lstStyle/>
          <a:p>
            <a:fld id="{7FD7B597-661F-F242-BD1F-5B6C61ED4C68}" type="datetime1">
              <a:rPr lang="en-US" smtClean="0"/>
              <a:t>1/31/2023</a:t>
            </a:fld>
            <a:endParaRPr lang="en-CY"/>
          </a:p>
        </p:txBody>
      </p:sp>
      <p:sp>
        <p:nvSpPr>
          <p:cNvPr id="6" name="Slide Number Placeholder 5">
            <a:extLst>
              <a:ext uri="{FF2B5EF4-FFF2-40B4-BE49-F238E27FC236}">
                <a16:creationId xmlns:a16="http://schemas.microsoft.com/office/drawing/2014/main" id="{6FE1C805-C9D0-8747-B3CF-B8F8FB8B9502}"/>
              </a:ext>
            </a:extLst>
          </p:cNvPr>
          <p:cNvSpPr>
            <a:spLocks noGrp="1"/>
          </p:cNvSpPr>
          <p:nvPr>
            <p:ph type="sldNum" sz="quarter" idx="12"/>
          </p:nvPr>
        </p:nvSpPr>
        <p:spPr/>
        <p:txBody>
          <a:bodyPr/>
          <a:lstStyle/>
          <a:p>
            <a:fld id="{A2200B0B-05A8-B548-AFCD-0B4DD3710B69}" type="slidenum">
              <a:rPr lang="en-CY" smtClean="0"/>
              <a:t>‹#›</a:t>
            </a:fld>
            <a:endParaRPr lang="en-CY"/>
          </a:p>
        </p:txBody>
      </p:sp>
    </p:spTree>
    <p:extLst>
      <p:ext uri="{BB962C8B-B14F-4D97-AF65-F5344CB8AC3E}">
        <p14:creationId xmlns:p14="http://schemas.microsoft.com/office/powerpoint/2010/main" val="326676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Dark Grey 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1" y="0"/>
            <a:ext cx="12192001" cy="5335793"/>
          </a:xfrm>
          <a:prstGeom prst="rect">
            <a:avLst/>
          </a:prstGeom>
          <a:solidFill>
            <a:schemeClr val="tx2"/>
          </a:solidFill>
        </p:spPr>
        <p:txBody>
          <a:bodyPr anchor="ctr"/>
          <a:lstStyle>
            <a:lvl1pPr algn="ctr">
              <a:defRPr>
                <a:solidFill>
                  <a:schemeClr val="bg1"/>
                </a:solidFill>
              </a:defRPr>
            </a:lvl1pPr>
          </a:lstStyle>
          <a:p>
            <a:r>
              <a:rPr lang="en-US" dirty="0"/>
              <a:t>Click to edit Master title style</a:t>
            </a:r>
          </a:p>
        </p:txBody>
      </p:sp>
      <p:sp>
        <p:nvSpPr>
          <p:cNvPr id="9" name="Subtitle 2"/>
          <p:cNvSpPr txBox="1">
            <a:spLocks/>
          </p:cNvSpPr>
          <p:nvPr userDrawn="1"/>
        </p:nvSpPr>
        <p:spPr>
          <a:xfrm>
            <a:off x="2770672" y="3076687"/>
            <a:ext cx="6648226"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solidFill>
                  <a:schemeClr val="bg1"/>
                </a:solidFill>
              </a:rPr>
              <a:t>Click to edit Master subtitle style</a:t>
            </a:r>
          </a:p>
        </p:txBody>
      </p:sp>
    </p:spTree>
    <p:extLst>
      <p:ext uri="{BB962C8B-B14F-4D97-AF65-F5344CB8AC3E}">
        <p14:creationId xmlns:p14="http://schemas.microsoft.com/office/powerpoint/2010/main" val="77181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hoto BG">
    <p:spTree>
      <p:nvGrpSpPr>
        <p:cNvPr id="1" name=""/>
        <p:cNvGrpSpPr/>
        <p:nvPr/>
      </p:nvGrpSpPr>
      <p:grpSpPr>
        <a:xfrm>
          <a:off x="0" y="0"/>
          <a:ext cx="0" cy="0"/>
          <a:chOff x="0" y="0"/>
          <a:chExt cx="0" cy="0"/>
        </a:xfrm>
      </p:grpSpPr>
      <p:sp>
        <p:nvSpPr>
          <p:cNvPr id="7" name="Title 6"/>
          <p:cNvSpPr>
            <a:spLocks noGrp="1"/>
          </p:cNvSpPr>
          <p:nvPr>
            <p:ph type="title"/>
          </p:nvPr>
        </p:nvSpPr>
        <p:spPr>
          <a:xfrm>
            <a:off x="-1" y="4206240"/>
            <a:ext cx="12192001" cy="1129553"/>
          </a:xfrm>
          <a:prstGeom prst="rect">
            <a:avLst/>
          </a:prstGeom>
          <a:solidFill>
            <a:schemeClr val="tx2"/>
          </a:solidFill>
        </p:spPr>
        <p:txBody>
          <a:bodyPr anchor="ctr"/>
          <a:lstStyle>
            <a:lvl1pPr algn="ctr">
              <a:defRPr>
                <a:solidFill>
                  <a:schemeClr val="bg1"/>
                </a:solidFill>
              </a:defRPr>
            </a:lvl1pPr>
          </a:lstStyle>
          <a:p>
            <a:r>
              <a:rPr lang="en-US" dirty="0"/>
              <a:t>Click to edit Master title style</a:t>
            </a:r>
          </a:p>
        </p:txBody>
      </p:sp>
      <p:sp>
        <p:nvSpPr>
          <p:cNvPr id="9" name="Subtitle 2"/>
          <p:cNvSpPr>
            <a:spLocks noGrp="1"/>
          </p:cNvSpPr>
          <p:nvPr>
            <p:ph type="subTitle" idx="1"/>
          </p:nvPr>
        </p:nvSpPr>
        <p:spPr>
          <a:xfrm>
            <a:off x="2721685" y="5529422"/>
            <a:ext cx="6658983" cy="1112919"/>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5"/>
          <p:cNvSpPr>
            <a:spLocks noGrp="1"/>
          </p:cNvSpPr>
          <p:nvPr>
            <p:ph type="pic" sz="quarter" idx="10"/>
          </p:nvPr>
        </p:nvSpPr>
        <p:spPr>
          <a:xfrm>
            <a:off x="0" y="1"/>
            <a:ext cx="12192000" cy="4206238"/>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14605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hoto BG Default">
    <p:spTree>
      <p:nvGrpSpPr>
        <p:cNvPr id="1" name=""/>
        <p:cNvGrpSpPr/>
        <p:nvPr/>
      </p:nvGrpSpPr>
      <p:grpSpPr>
        <a:xfrm>
          <a:off x="0" y="0"/>
          <a:ext cx="0" cy="0"/>
          <a:chOff x="0" y="0"/>
          <a:chExt cx="0" cy="0"/>
        </a:xfrm>
      </p:grpSpPr>
      <p:sp>
        <p:nvSpPr>
          <p:cNvPr id="7" name="Title 6"/>
          <p:cNvSpPr>
            <a:spLocks noGrp="1"/>
          </p:cNvSpPr>
          <p:nvPr>
            <p:ph type="title"/>
          </p:nvPr>
        </p:nvSpPr>
        <p:spPr>
          <a:xfrm>
            <a:off x="-1" y="4206240"/>
            <a:ext cx="12192001" cy="1129553"/>
          </a:xfrm>
          <a:prstGeom prst="rect">
            <a:avLst/>
          </a:prstGeom>
          <a:solidFill>
            <a:schemeClr val="tx2"/>
          </a:solidFill>
        </p:spPr>
        <p:txBody>
          <a:bodyPr anchor="ctr"/>
          <a:lstStyle>
            <a:lvl1pPr algn="ctr">
              <a:defRPr>
                <a:solidFill>
                  <a:schemeClr val="bg1"/>
                </a:solidFill>
              </a:defRPr>
            </a:lvl1pPr>
          </a:lstStyle>
          <a:p>
            <a:r>
              <a:rPr lang="en-US" dirty="0"/>
              <a:t>Click to edit Master title style</a:t>
            </a:r>
          </a:p>
        </p:txBody>
      </p:sp>
      <p:sp>
        <p:nvSpPr>
          <p:cNvPr id="9" name="Subtitle 2"/>
          <p:cNvSpPr>
            <a:spLocks noGrp="1"/>
          </p:cNvSpPr>
          <p:nvPr>
            <p:ph type="subTitle" idx="1"/>
          </p:nvPr>
        </p:nvSpPr>
        <p:spPr>
          <a:xfrm>
            <a:off x="2721685" y="5529422"/>
            <a:ext cx="6658983" cy="1112919"/>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48015" b="-1"/>
          <a:stretch/>
        </p:blipFill>
        <p:spPr>
          <a:xfrm>
            <a:off x="0" y="0"/>
            <a:ext cx="12192001" cy="4218764"/>
          </a:xfrm>
          <a:prstGeom prst="rect">
            <a:avLst/>
          </a:prstGeom>
        </p:spPr>
      </p:pic>
    </p:spTree>
    <p:extLst>
      <p:ext uri="{BB962C8B-B14F-4D97-AF65-F5344CB8AC3E}">
        <p14:creationId xmlns:p14="http://schemas.microsoft.com/office/powerpoint/2010/main" val="158425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Light Grey BG">
    <p:spTree>
      <p:nvGrpSpPr>
        <p:cNvPr id="1" name=""/>
        <p:cNvGrpSpPr/>
        <p:nvPr/>
      </p:nvGrpSpPr>
      <p:grpSpPr>
        <a:xfrm>
          <a:off x="0" y="0"/>
          <a:ext cx="0" cy="0"/>
          <a:chOff x="0" y="0"/>
          <a:chExt cx="0" cy="0"/>
        </a:xfrm>
      </p:grpSpPr>
      <p:sp>
        <p:nvSpPr>
          <p:cNvPr id="7" name="Title 6"/>
          <p:cNvSpPr>
            <a:spLocks noGrp="1"/>
          </p:cNvSpPr>
          <p:nvPr>
            <p:ph type="title"/>
          </p:nvPr>
        </p:nvSpPr>
        <p:spPr>
          <a:xfrm>
            <a:off x="-1" y="0"/>
            <a:ext cx="12192001" cy="5335793"/>
          </a:xfrm>
          <a:prstGeom prst="rect">
            <a:avLst/>
          </a:prstGeom>
          <a:solidFill>
            <a:schemeClr val="bg2"/>
          </a:solidFill>
        </p:spPr>
        <p:txBody>
          <a:bodyPr anchor="ctr"/>
          <a:lstStyle>
            <a:lvl1pPr algn="ctr">
              <a:defRPr>
                <a:solidFill>
                  <a:schemeClr val="tx2"/>
                </a:solidFill>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187" y="5336214"/>
            <a:ext cx="1104987" cy="1184171"/>
          </a:xfrm>
          <a:prstGeom prst="rect">
            <a:avLst/>
          </a:prstGeom>
        </p:spPr>
      </p:pic>
      <p:sp>
        <p:nvSpPr>
          <p:cNvPr id="5" name="Subtitle 2"/>
          <p:cNvSpPr>
            <a:spLocks noGrp="1"/>
          </p:cNvSpPr>
          <p:nvPr>
            <p:ph type="subTitle" idx="1"/>
          </p:nvPr>
        </p:nvSpPr>
        <p:spPr>
          <a:xfrm>
            <a:off x="2770672" y="3076687"/>
            <a:ext cx="6605195" cy="1655762"/>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0371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ull Page Header Pattern BG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790950" y="2514599"/>
            <a:ext cx="5925139" cy="838201"/>
          </a:xfrm>
          <a:prstGeom prst="rect">
            <a:avLst/>
          </a:prstGeom>
        </p:spPr>
        <p:txBody>
          <a:bodyPr vert="horz" lIns="91440" tIns="45720" rIns="91440" bIns="45720" rtlCol="0" anchor="t">
            <a:normAutofit/>
          </a:bodyPr>
          <a:lstStyle>
            <a:lvl1pPr algn="l">
              <a:defRPr sz="32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3781228" y="3758679"/>
            <a:ext cx="6658983" cy="1112919"/>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0634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6DBC-3A6A-B94E-A6E9-4FC25B40CEB6}"/>
              </a:ext>
            </a:extLst>
          </p:cNvPr>
          <p:cNvSpPr>
            <a:spLocks noGrp="1"/>
          </p:cNvSpPr>
          <p:nvPr>
            <p:ph type="title"/>
          </p:nvPr>
        </p:nvSpPr>
        <p:spPr/>
        <p:txBody>
          <a:bodyPr/>
          <a:lstStyle/>
          <a:p>
            <a:r>
              <a:rPr lang="en-GB"/>
              <a:t>Click to edit Master title style</a:t>
            </a:r>
            <a:endParaRPr lang="en-CY"/>
          </a:p>
        </p:txBody>
      </p:sp>
      <p:sp>
        <p:nvSpPr>
          <p:cNvPr id="3" name="Content Placeholder 2">
            <a:extLst>
              <a:ext uri="{FF2B5EF4-FFF2-40B4-BE49-F238E27FC236}">
                <a16:creationId xmlns:a16="http://schemas.microsoft.com/office/drawing/2014/main" id="{232F4412-1270-8244-BB39-51997CD37E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Date Placeholder 3">
            <a:extLst>
              <a:ext uri="{FF2B5EF4-FFF2-40B4-BE49-F238E27FC236}">
                <a16:creationId xmlns:a16="http://schemas.microsoft.com/office/drawing/2014/main" id="{F86674B7-0C74-0D43-AD5D-CB97A04A947B}"/>
              </a:ext>
            </a:extLst>
          </p:cNvPr>
          <p:cNvSpPr>
            <a:spLocks noGrp="1"/>
          </p:cNvSpPr>
          <p:nvPr>
            <p:ph type="dt" sz="half" idx="10"/>
          </p:nvPr>
        </p:nvSpPr>
        <p:spPr/>
        <p:txBody>
          <a:bodyPr/>
          <a:lstStyle/>
          <a:p>
            <a:fld id="{BE5A0688-EE1C-7E4D-B96D-DA82C43AD76F}" type="datetime1">
              <a:rPr lang="en-US" smtClean="0"/>
              <a:t>1/31/2023</a:t>
            </a:fld>
            <a:endParaRPr lang="en-CY"/>
          </a:p>
        </p:txBody>
      </p:sp>
      <p:sp>
        <p:nvSpPr>
          <p:cNvPr id="6" name="Slide Number Placeholder 5">
            <a:extLst>
              <a:ext uri="{FF2B5EF4-FFF2-40B4-BE49-F238E27FC236}">
                <a16:creationId xmlns:a16="http://schemas.microsoft.com/office/drawing/2014/main" id="{389CA639-816C-984C-8036-A192CEBA8738}"/>
              </a:ext>
            </a:extLst>
          </p:cNvPr>
          <p:cNvSpPr>
            <a:spLocks noGrp="1"/>
          </p:cNvSpPr>
          <p:nvPr>
            <p:ph type="sldNum" sz="quarter" idx="12"/>
          </p:nvPr>
        </p:nvSpPr>
        <p:spPr/>
        <p:txBody>
          <a:bodyPr/>
          <a:lstStyle/>
          <a:p>
            <a:fld id="{A2200B0B-05A8-B548-AFCD-0B4DD3710B69}" type="slidenum">
              <a:rPr lang="en-CY" smtClean="0"/>
              <a:t>‹#›</a:t>
            </a:fld>
            <a:endParaRPr lang="en-CY"/>
          </a:p>
        </p:txBody>
      </p:sp>
    </p:spTree>
    <p:extLst>
      <p:ext uri="{BB962C8B-B14F-4D97-AF65-F5344CB8AC3E}">
        <p14:creationId xmlns:p14="http://schemas.microsoft.com/office/powerpoint/2010/main" val="301101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0595-2DFA-A447-869C-2B29D91B9697}"/>
              </a:ext>
            </a:extLst>
          </p:cNvPr>
          <p:cNvSpPr>
            <a:spLocks noGrp="1"/>
          </p:cNvSpPr>
          <p:nvPr>
            <p:ph type="title"/>
          </p:nvPr>
        </p:nvSpPr>
        <p:spPr>
          <a:xfrm>
            <a:off x="831850" y="1709738"/>
            <a:ext cx="10515600" cy="2015307"/>
          </a:xfrm>
        </p:spPr>
        <p:txBody>
          <a:bodyPr anchor="b"/>
          <a:lstStyle>
            <a:lvl1pPr>
              <a:defRPr sz="6000"/>
            </a:lvl1pPr>
          </a:lstStyle>
          <a:p>
            <a:r>
              <a:rPr lang="en-GB" dirty="0"/>
              <a:t>Click to edit Master title style</a:t>
            </a:r>
            <a:endParaRPr lang="en-CY" dirty="0"/>
          </a:p>
        </p:txBody>
      </p:sp>
      <p:sp>
        <p:nvSpPr>
          <p:cNvPr id="4" name="Date Placeholder 3">
            <a:extLst>
              <a:ext uri="{FF2B5EF4-FFF2-40B4-BE49-F238E27FC236}">
                <a16:creationId xmlns:a16="http://schemas.microsoft.com/office/drawing/2014/main" id="{207A7787-CD67-EB45-BE47-A2D23FEA1928}"/>
              </a:ext>
            </a:extLst>
          </p:cNvPr>
          <p:cNvSpPr>
            <a:spLocks noGrp="1"/>
          </p:cNvSpPr>
          <p:nvPr>
            <p:ph type="dt" sz="half" idx="10"/>
          </p:nvPr>
        </p:nvSpPr>
        <p:spPr/>
        <p:txBody>
          <a:bodyPr/>
          <a:lstStyle/>
          <a:p>
            <a:fld id="{8E8E3DB5-12B3-6E48-8B31-531BC6D13E60}" type="datetime1">
              <a:rPr lang="en-US" smtClean="0"/>
              <a:t>1/31/2023</a:t>
            </a:fld>
            <a:endParaRPr lang="en-CY"/>
          </a:p>
        </p:txBody>
      </p:sp>
      <p:sp>
        <p:nvSpPr>
          <p:cNvPr id="6" name="Slide Number Placeholder 5">
            <a:extLst>
              <a:ext uri="{FF2B5EF4-FFF2-40B4-BE49-F238E27FC236}">
                <a16:creationId xmlns:a16="http://schemas.microsoft.com/office/drawing/2014/main" id="{A9A60BDF-A507-D74E-9C37-8E69DCB72CB9}"/>
              </a:ext>
            </a:extLst>
          </p:cNvPr>
          <p:cNvSpPr>
            <a:spLocks noGrp="1"/>
          </p:cNvSpPr>
          <p:nvPr>
            <p:ph type="sldNum" sz="quarter" idx="12"/>
          </p:nvPr>
        </p:nvSpPr>
        <p:spPr/>
        <p:txBody>
          <a:bodyPr/>
          <a:lstStyle/>
          <a:p>
            <a:fld id="{A2200B0B-05A8-B548-AFCD-0B4DD3710B69}" type="slidenum">
              <a:rPr lang="en-CY" smtClean="0"/>
              <a:t>‹#›</a:t>
            </a:fld>
            <a:endParaRPr lang="en-CY"/>
          </a:p>
        </p:txBody>
      </p:sp>
      <p:grpSp>
        <p:nvGrpSpPr>
          <p:cNvPr id="3" name="Group 2">
            <a:extLst>
              <a:ext uri="{FF2B5EF4-FFF2-40B4-BE49-F238E27FC236}">
                <a16:creationId xmlns:a16="http://schemas.microsoft.com/office/drawing/2014/main" id="{48278C11-C139-28F4-9891-D5435EBC587D}"/>
              </a:ext>
            </a:extLst>
          </p:cNvPr>
          <p:cNvGrpSpPr/>
          <p:nvPr userDrawn="1"/>
        </p:nvGrpSpPr>
        <p:grpSpPr>
          <a:xfrm>
            <a:off x="7281494" y="4061242"/>
            <a:ext cx="4133047" cy="1824316"/>
            <a:chOff x="7281494" y="4295166"/>
            <a:chExt cx="4133047" cy="1824316"/>
          </a:xfrm>
        </p:grpSpPr>
        <p:sp>
          <p:nvSpPr>
            <p:cNvPr id="27" name="TextBox 26">
              <a:extLst>
                <a:ext uri="{FF2B5EF4-FFF2-40B4-BE49-F238E27FC236}">
                  <a16:creationId xmlns:a16="http://schemas.microsoft.com/office/drawing/2014/main" id="{32D1FE77-7AB9-B642-84D3-4C0959E19307}"/>
                </a:ext>
              </a:extLst>
            </p:cNvPr>
            <p:cNvSpPr txBox="1"/>
            <p:nvPr userDrawn="1"/>
          </p:nvSpPr>
          <p:spPr>
            <a:xfrm>
              <a:off x="7281494" y="5657817"/>
              <a:ext cx="4133047" cy="461665"/>
            </a:xfrm>
            <a:prstGeom prst="rect">
              <a:avLst/>
            </a:prstGeom>
            <a:noFill/>
          </p:spPr>
          <p:txBody>
            <a:bodyPr wrap="square" rtlCol="0">
              <a:spAutoFit/>
            </a:bodyPr>
            <a:lstStyle/>
            <a:p>
              <a:pPr algn="just"/>
              <a:r>
                <a:rPr lang="en-US" sz="800" kern="1200" dirty="0">
                  <a:solidFill>
                    <a:schemeClr val="tx1"/>
                  </a:solidFill>
                  <a:effectLst/>
                  <a:latin typeface="+mn-lt"/>
                  <a:ea typeface="+mn-ea"/>
                  <a:cs typeface="+mn-cs"/>
                </a:rPr>
                <a:t>This project has been funded with support from the European Commission. This presentation reflects the views only of the author, and the Commission cannot be held responsible for any use which may be made of the information contained therein.</a:t>
              </a:r>
              <a:endParaRPr lang="en-US" sz="800" dirty="0"/>
            </a:p>
          </p:txBody>
        </p:sp>
        <p:grpSp>
          <p:nvGrpSpPr>
            <p:cNvPr id="32" name="Group 31">
              <a:extLst>
                <a:ext uri="{FF2B5EF4-FFF2-40B4-BE49-F238E27FC236}">
                  <a16:creationId xmlns:a16="http://schemas.microsoft.com/office/drawing/2014/main" id="{2D7E45FE-86CF-B349-BE34-F00547FAC606}"/>
                </a:ext>
              </a:extLst>
            </p:cNvPr>
            <p:cNvGrpSpPr/>
            <p:nvPr userDrawn="1"/>
          </p:nvGrpSpPr>
          <p:grpSpPr>
            <a:xfrm>
              <a:off x="7374204" y="5178381"/>
              <a:ext cx="4040337" cy="461665"/>
              <a:chOff x="844551" y="4717395"/>
              <a:chExt cx="4040337" cy="461665"/>
            </a:xfrm>
          </p:grpSpPr>
          <p:pic>
            <p:nvPicPr>
              <p:cNvPr id="30" name="Picture 29">
                <a:extLst>
                  <a:ext uri="{FF2B5EF4-FFF2-40B4-BE49-F238E27FC236}">
                    <a16:creationId xmlns:a16="http://schemas.microsoft.com/office/drawing/2014/main" id="{CA463A09-26FB-FD49-9F87-07BA62128614}"/>
                  </a:ext>
                </a:extLst>
              </p:cNvPr>
              <p:cNvPicPr>
                <a:picLocks noChangeAspect="1"/>
              </p:cNvPicPr>
              <p:nvPr userDrawn="1"/>
            </p:nvPicPr>
            <p:blipFill>
              <a:blip r:embed="rId2"/>
              <a:stretch>
                <a:fillRect/>
              </a:stretch>
            </p:blipFill>
            <p:spPr>
              <a:xfrm>
                <a:off x="844551" y="4743192"/>
                <a:ext cx="1219200" cy="419100"/>
              </a:xfrm>
              <a:prstGeom prst="rect">
                <a:avLst/>
              </a:prstGeom>
            </p:spPr>
          </p:pic>
          <p:sp>
            <p:nvSpPr>
              <p:cNvPr id="31" name="TextBox 30">
                <a:extLst>
                  <a:ext uri="{FF2B5EF4-FFF2-40B4-BE49-F238E27FC236}">
                    <a16:creationId xmlns:a16="http://schemas.microsoft.com/office/drawing/2014/main" id="{8C0A3E2A-44CB-6240-AB00-E60442790ABC}"/>
                  </a:ext>
                </a:extLst>
              </p:cNvPr>
              <p:cNvSpPr txBox="1"/>
              <p:nvPr userDrawn="1"/>
            </p:nvSpPr>
            <p:spPr>
              <a:xfrm>
                <a:off x="2063751" y="4717395"/>
                <a:ext cx="2821137" cy="461665"/>
              </a:xfrm>
              <a:prstGeom prst="rect">
                <a:avLst/>
              </a:prstGeom>
              <a:noFill/>
            </p:spPr>
            <p:txBody>
              <a:bodyPr wrap="square" rtlCol="0">
                <a:spAutoFit/>
              </a:bodyPr>
              <a:lstStyle/>
              <a:p>
                <a:pPr algn="just"/>
                <a:r>
                  <a:rPr lang="en-US" sz="800" kern="1200" dirty="0">
                    <a:solidFill>
                      <a:schemeClr val="tx1"/>
                    </a:solidFill>
                    <a:effectLst/>
                    <a:latin typeface="+mn-lt"/>
                    <a:ea typeface="+mn-ea"/>
                    <a:cs typeface="+mn-cs"/>
                  </a:rPr>
                  <a:t>This work is licensed under a Creative Commons </a:t>
                </a:r>
                <a:r>
                  <a:rPr lang="en-US" sz="800" kern="1200" dirty="0" err="1">
                    <a:solidFill>
                      <a:schemeClr val="tx1"/>
                    </a:solidFill>
                    <a:effectLst/>
                    <a:latin typeface="+mn-lt"/>
                    <a:ea typeface="+mn-ea"/>
                    <a:cs typeface="+mn-cs"/>
                  </a:rPr>
                  <a:t>Arrtibution-NonCommercial-ShareAlike</a:t>
                </a:r>
                <a:r>
                  <a:rPr lang="en-US" sz="800" kern="1200" dirty="0">
                    <a:solidFill>
                      <a:schemeClr val="tx1"/>
                    </a:solidFill>
                    <a:effectLst/>
                    <a:latin typeface="+mn-lt"/>
                    <a:ea typeface="+mn-ea"/>
                    <a:cs typeface="+mn-cs"/>
                  </a:rPr>
                  <a:t> 4.0 International License (CC BY-NC-SA 4.0)</a:t>
                </a:r>
                <a:endParaRPr lang="en-US" sz="800" dirty="0"/>
              </a:p>
            </p:txBody>
          </p:sp>
        </p:grpSp>
        <p:sp>
          <p:nvSpPr>
            <p:cNvPr id="33" name="TextBox 32">
              <a:extLst>
                <a:ext uri="{FF2B5EF4-FFF2-40B4-BE49-F238E27FC236}">
                  <a16:creationId xmlns:a16="http://schemas.microsoft.com/office/drawing/2014/main" id="{F09643D4-5D03-D842-A07D-DC8D0B5B90D6}"/>
                </a:ext>
              </a:extLst>
            </p:cNvPr>
            <p:cNvSpPr txBox="1"/>
            <p:nvPr userDrawn="1"/>
          </p:nvSpPr>
          <p:spPr>
            <a:xfrm>
              <a:off x="7281494" y="4604759"/>
              <a:ext cx="4133047" cy="584775"/>
            </a:xfrm>
            <a:prstGeom prst="rect">
              <a:avLst/>
            </a:prstGeom>
            <a:noFill/>
          </p:spPr>
          <p:txBody>
            <a:bodyPr wrap="square" rtlCol="0">
              <a:spAutoFit/>
            </a:bodyPr>
            <a:lstStyle/>
            <a:p>
              <a:pPr algn="just"/>
              <a:r>
                <a:rPr lang="en-US" sz="800" b="1" kern="1200" dirty="0">
                  <a:solidFill>
                    <a:schemeClr val="tx1"/>
                  </a:solidFill>
                  <a:effectLst/>
                  <a:latin typeface="+mn-lt"/>
                  <a:ea typeface="+mn-ea"/>
                  <a:cs typeface="+mn-cs"/>
                </a:rPr>
                <a:t>Project Coordinator: Prof Panagiotis </a:t>
              </a:r>
              <a:r>
                <a:rPr lang="en-US" sz="800" b="1" kern="1200" dirty="0" err="1">
                  <a:solidFill>
                    <a:schemeClr val="tx1"/>
                  </a:solidFill>
                  <a:effectLst/>
                  <a:latin typeface="+mn-lt"/>
                  <a:ea typeface="+mn-ea"/>
                  <a:cs typeface="+mn-cs"/>
                </a:rPr>
                <a:t>Fitsilis</a:t>
              </a:r>
              <a:r>
                <a:rPr lang="en-US" sz="800" b="1" kern="1200" dirty="0">
                  <a:solidFill>
                    <a:schemeClr val="tx1"/>
                  </a:solidFill>
                  <a:effectLst/>
                  <a:latin typeface="+mn-lt"/>
                  <a:ea typeface="+mn-ea"/>
                  <a:cs typeface="+mn-cs"/>
                </a:rPr>
                <a:t>, University of Thessaly, Campus </a:t>
              </a:r>
              <a:r>
                <a:rPr lang="en-US" sz="800" b="1" kern="1200" dirty="0" err="1">
                  <a:solidFill>
                    <a:schemeClr val="tx1"/>
                  </a:solidFill>
                  <a:effectLst/>
                  <a:latin typeface="+mn-lt"/>
                  <a:ea typeface="+mn-ea"/>
                  <a:cs typeface="+mn-cs"/>
                </a:rPr>
                <a:t>Geopolis</a:t>
              </a:r>
              <a:r>
                <a:rPr lang="en-US" sz="800" b="1" kern="1200" dirty="0">
                  <a:solidFill>
                    <a:schemeClr val="tx1"/>
                  </a:solidFill>
                  <a:effectLst/>
                  <a:latin typeface="+mn-lt"/>
                  <a:ea typeface="+mn-ea"/>
                  <a:cs typeface="+mn-cs"/>
                </a:rPr>
                <a:t>, Larissa 41500 Greece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mn-lt"/>
                  <a:ea typeface="+mn-ea"/>
                  <a:cs typeface="+mn-cs"/>
                </a:rPr>
                <a:t>Phone: +30 2410 684 - 588, - 685 | E-mail: </a:t>
              </a:r>
              <a:r>
                <a:rPr lang="en-CY" sz="800" dirty="0">
                  <a:solidFill>
                    <a:schemeClr val="tx1"/>
                  </a:solidFill>
                  <a:hlinkClick r:id="rId3">
                    <a:extLst>
                      <a:ext uri="{A12FA001-AC4F-418D-AE19-62706E023703}">
                        <ahyp:hlinkClr xmlns:ahyp="http://schemas.microsoft.com/office/drawing/2018/hyperlinkcolor" val="tx"/>
                      </a:ext>
                    </a:extLst>
                  </a:hlinkClick>
                </a:rPr>
                <a:t>info@crisisproject.eu</a:t>
              </a:r>
              <a:r>
                <a:rPr lang="en-CY" sz="800" dirty="0">
                  <a:solidFill>
                    <a:schemeClr val="tx1"/>
                  </a:solidFill>
                </a:rPr>
                <a:t> </a:t>
              </a:r>
              <a:r>
                <a:rPr lang="en-US" sz="800" b="1" kern="1200" dirty="0">
                  <a:solidFill>
                    <a:schemeClr val="tx1"/>
                  </a:solidFill>
                  <a:effectLst/>
                  <a:latin typeface="+mn-lt"/>
                  <a:ea typeface="+mn-ea"/>
                  <a:cs typeface="+mn-cs"/>
                </a:rPr>
                <a:t>| Web: </a:t>
              </a:r>
              <a:r>
                <a:rPr lang="en-GB" sz="800" dirty="0">
                  <a:solidFill>
                    <a:schemeClr val="tx1"/>
                  </a:solidFill>
                  <a:hlinkClick r:id="rId4">
                    <a:extLst>
                      <a:ext uri="{A12FA001-AC4F-418D-AE19-62706E023703}">
                        <ahyp:hlinkClr xmlns:ahyp="http://schemas.microsoft.com/office/drawing/2018/hyperlinkcolor" val="tx"/>
                      </a:ext>
                    </a:extLst>
                  </a:hlinkClick>
                </a:rPr>
                <a:t>http://www.crisisproject.eu</a:t>
              </a:r>
              <a:r>
                <a:rPr lang="en-GB" sz="800" dirty="0">
                  <a:solidFill>
                    <a:schemeClr val="tx1"/>
                  </a:solidFill>
                </a:rPr>
                <a:t> </a:t>
              </a:r>
            </a:p>
          </p:txBody>
        </p:sp>
        <p:sp>
          <p:nvSpPr>
            <p:cNvPr id="34" name="TextBox 33">
              <a:extLst>
                <a:ext uri="{FF2B5EF4-FFF2-40B4-BE49-F238E27FC236}">
                  <a16:creationId xmlns:a16="http://schemas.microsoft.com/office/drawing/2014/main" id="{037F4BB6-FD6F-7048-A8CE-53DF4833D2D4}"/>
                </a:ext>
              </a:extLst>
            </p:cNvPr>
            <p:cNvSpPr txBox="1"/>
            <p:nvPr userDrawn="1"/>
          </p:nvSpPr>
          <p:spPr>
            <a:xfrm>
              <a:off x="7281495" y="4295166"/>
              <a:ext cx="4065956" cy="2769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Project Number: </a:t>
              </a:r>
              <a:r>
                <a:rPr lang="en-GB" sz="1200" kern="1200" dirty="0">
                  <a:solidFill>
                    <a:schemeClr val="tx1"/>
                  </a:solidFill>
                  <a:effectLst/>
                  <a:latin typeface="+mn-lt"/>
                  <a:ea typeface="+mn-ea"/>
                  <a:cs typeface="+mn-cs"/>
                </a:rPr>
                <a:t>2021-1-EL01-KA220-HED000032257</a:t>
              </a:r>
              <a:endParaRPr lang="en-CY" sz="1200" kern="1200" dirty="0">
                <a:solidFill>
                  <a:schemeClr val="tx1"/>
                </a:solidFill>
                <a:effectLst/>
                <a:latin typeface="+mn-lt"/>
                <a:ea typeface="+mn-ea"/>
                <a:cs typeface="+mn-cs"/>
              </a:endParaRPr>
            </a:p>
          </p:txBody>
        </p:sp>
      </p:grpSp>
      <p:grpSp>
        <p:nvGrpSpPr>
          <p:cNvPr id="8" name="Group 7">
            <a:extLst>
              <a:ext uri="{FF2B5EF4-FFF2-40B4-BE49-F238E27FC236}">
                <a16:creationId xmlns:a16="http://schemas.microsoft.com/office/drawing/2014/main" id="{3A117637-7F3D-F36E-45FA-DFA29255A08A}"/>
              </a:ext>
            </a:extLst>
          </p:cNvPr>
          <p:cNvGrpSpPr/>
          <p:nvPr userDrawn="1"/>
        </p:nvGrpSpPr>
        <p:grpSpPr>
          <a:xfrm>
            <a:off x="768288" y="4108948"/>
            <a:ext cx="5896338" cy="1781785"/>
            <a:chOff x="768288" y="4295166"/>
            <a:chExt cx="5896338" cy="1781785"/>
          </a:xfrm>
        </p:grpSpPr>
        <p:grpSp>
          <p:nvGrpSpPr>
            <p:cNvPr id="26" name="Group 25">
              <a:extLst>
                <a:ext uri="{FF2B5EF4-FFF2-40B4-BE49-F238E27FC236}">
                  <a16:creationId xmlns:a16="http://schemas.microsoft.com/office/drawing/2014/main" id="{DA349227-1B5A-F049-BD56-A2B635CE7D5A}"/>
                </a:ext>
              </a:extLst>
            </p:cNvPr>
            <p:cNvGrpSpPr/>
            <p:nvPr userDrawn="1"/>
          </p:nvGrpSpPr>
          <p:grpSpPr>
            <a:xfrm>
              <a:off x="768288" y="4295166"/>
              <a:ext cx="334754" cy="1781785"/>
              <a:chOff x="5558641" y="-691469"/>
              <a:chExt cx="1076632" cy="5730552"/>
            </a:xfrm>
          </p:grpSpPr>
          <p:pic>
            <p:nvPicPr>
              <p:cNvPr id="11" name="Picture 10">
                <a:extLst>
                  <a:ext uri="{FF2B5EF4-FFF2-40B4-BE49-F238E27FC236}">
                    <a16:creationId xmlns:a16="http://schemas.microsoft.com/office/drawing/2014/main" id="{0BCFCC6A-C5A4-AD4D-A926-1A1EF8CBE9F6}"/>
                  </a:ext>
                </a:extLst>
              </p:cNvPr>
              <p:cNvPicPr>
                <a:picLocks noChangeAspect="1"/>
              </p:cNvPicPr>
              <p:nvPr userDrawn="1"/>
            </p:nvPicPr>
            <p:blipFill rotWithShape="1">
              <a:blip r:embed="rId5"/>
              <a:srcRect l="85330" t="55340" r="6823" b="27382"/>
              <a:stretch/>
            </p:blipFill>
            <p:spPr>
              <a:xfrm>
                <a:off x="5602886" y="4009920"/>
                <a:ext cx="956733" cy="1029163"/>
              </a:xfrm>
              <a:prstGeom prst="rect">
                <a:avLst/>
              </a:prstGeom>
            </p:spPr>
          </p:pic>
          <p:pic>
            <p:nvPicPr>
              <p:cNvPr id="12" name="Picture 11">
                <a:extLst>
                  <a:ext uri="{FF2B5EF4-FFF2-40B4-BE49-F238E27FC236}">
                    <a16:creationId xmlns:a16="http://schemas.microsoft.com/office/drawing/2014/main" id="{D67CFCE6-298A-3240-9F67-92CC1FC6CFD6}"/>
                  </a:ext>
                </a:extLst>
              </p:cNvPr>
              <p:cNvPicPr>
                <a:picLocks noChangeAspect="1"/>
              </p:cNvPicPr>
              <p:nvPr userDrawn="1"/>
            </p:nvPicPr>
            <p:blipFill rotWithShape="1">
              <a:blip r:embed="rId5"/>
              <a:srcRect l="85431" t="29506" r="6722" b="52914"/>
              <a:stretch/>
            </p:blipFill>
            <p:spPr>
              <a:xfrm>
                <a:off x="5617633" y="-691469"/>
                <a:ext cx="956734" cy="1047136"/>
              </a:xfrm>
              <a:prstGeom prst="rect">
                <a:avLst/>
              </a:prstGeom>
            </p:spPr>
          </p:pic>
          <p:pic>
            <p:nvPicPr>
              <p:cNvPr id="13" name="Picture 12">
                <a:extLst>
                  <a:ext uri="{FF2B5EF4-FFF2-40B4-BE49-F238E27FC236}">
                    <a16:creationId xmlns:a16="http://schemas.microsoft.com/office/drawing/2014/main" id="{17A685A1-EE26-6F4E-BF9C-B3FE2C7D4C9F}"/>
                  </a:ext>
                </a:extLst>
              </p:cNvPr>
              <p:cNvPicPr>
                <a:picLocks noChangeAspect="1"/>
              </p:cNvPicPr>
              <p:nvPr userDrawn="1"/>
            </p:nvPicPr>
            <p:blipFill rotWithShape="1">
              <a:blip r:embed="rId5"/>
              <a:srcRect l="46358" t="10193" r="45795" b="73712"/>
              <a:stretch/>
            </p:blipFill>
            <p:spPr>
              <a:xfrm>
                <a:off x="5617633" y="282545"/>
                <a:ext cx="956734" cy="958645"/>
              </a:xfrm>
              <a:prstGeom prst="rect">
                <a:avLst/>
              </a:prstGeom>
            </p:spPr>
          </p:pic>
          <p:pic>
            <p:nvPicPr>
              <p:cNvPr id="14" name="Picture 13">
                <a:extLst>
                  <a:ext uri="{FF2B5EF4-FFF2-40B4-BE49-F238E27FC236}">
                    <a16:creationId xmlns:a16="http://schemas.microsoft.com/office/drawing/2014/main" id="{7F2A7B71-E68E-7342-8AD7-2DAF55422AB4}"/>
                  </a:ext>
                </a:extLst>
              </p:cNvPr>
              <p:cNvPicPr>
                <a:picLocks noChangeAspect="1"/>
              </p:cNvPicPr>
              <p:nvPr userDrawn="1"/>
            </p:nvPicPr>
            <p:blipFill rotWithShape="1">
              <a:blip r:embed="rId5"/>
              <a:srcRect l="16826" t="55080" r="75327" b="28826"/>
              <a:stretch/>
            </p:blipFill>
            <p:spPr>
              <a:xfrm>
                <a:off x="5588138" y="1218884"/>
                <a:ext cx="956733" cy="958645"/>
              </a:xfrm>
              <a:prstGeom prst="rect">
                <a:avLst/>
              </a:prstGeom>
            </p:spPr>
          </p:pic>
          <p:pic>
            <p:nvPicPr>
              <p:cNvPr id="15" name="Picture 14">
                <a:extLst>
                  <a:ext uri="{FF2B5EF4-FFF2-40B4-BE49-F238E27FC236}">
                    <a16:creationId xmlns:a16="http://schemas.microsoft.com/office/drawing/2014/main" id="{ACBCE8BC-ACFA-2E4D-96E8-B4B0ABDAE972}"/>
                  </a:ext>
                </a:extLst>
              </p:cNvPr>
              <p:cNvPicPr>
                <a:picLocks noChangeAspect="1"/>
              </p:cNvPicPr>
              <p:nvPr userDrawn="1"/>
            </p:nvPicPr>
            <p:blipFill rotWithShape="1">
              <a:blip r:embed="rId5"/>
              <a:srcRect l="26761" t="54514" r="65392" b="28401"/>
              <a:stretch/>
            </p:blipFill>
            <p:spPr>
              <a:xfrm>
                <a:off x="5602885" y="3035909"/>
                <a:ext cx="956734" cy="1017639"/>
              </a:xfrm>
              <a:prstGeom prst="rect">
                <a:avLst/>
              </a:prstGeom>
            </p:spPr>
          </p:pic>
          <p:pic>
            <p:nvPicPr>
              <p:cNvPr id="17" name="Picture 16">
                <a:extLst>
                  <a:ext uri="{FF2B5EF4-FFF2-40B4-BE49-F238E27FC236}">
                    <a16:creationId xmlns:a16="http://schemas.microsoft.com/office/drawing/2014/main" id="{024AB1E7-A093-AE4A-A936-3085C66FFD3D}"/>
                  </a:ext>
                </a:extLst>
              </p:cNvPr>
              <p:cNvPicPr>
                <a:picLocks noChangeAspect="1"/>
              </p:cNvPicPr>
              <p:nvPr userDrawn="1"/>
            </p:nvPicPr>
            <p:blipFill rotWithShape="1">
              <a:blip r:embed="rId5"/>
              <a:srcRect l="36169" t="54970" r="55000" b="28087"/>
              <a:stretch/>
            </p:blipFill>
            <p:spPr>
              <a:xfrm>
                <a:off x="5558641" y="2139037"/>
                <a:ext cx="1076632" cy="1009188"/>
              </a:xfrm>
              <a:prstGeom prst="rect">
                <a:avLst/>
              </a:prstGeom>
            </p:spPr>
          </p:pic>
        </p:grpSp>
        <p:sp>
          <p:nvSpPr>
            <p:cNvPr id="35" name="TextBox 34">
              <a:extLst>
                <a:ext uri="{FF2B5EF4-FFF2-40B4-BE49-F238E27FC236}">
                  <a16:creationId xmlns:a16="http://schemas.microsoft.com/office/drawing/2014/main" id="{81A43922-0574-9A4F-8617-6327F7BEE725}"/>
                </a:ext>
              </a:extLst>
            </p:cNvPr>
            <p:cNvSpPr txBox="1"/>
            <p:nvPr userDrawn="1"/>
          </p:nvSpPr>
          <p:spPr>
            <a:xfrm>
              <a:off x="1050844" y="4335785"/>
              <a:ext cx="4133047" cy="307777"/>
            </a:xfrm>
            <a:prstGeom prst="rect">
              <a:avLst/>
            </a:prstGeom>
            <a:noFill/>
          </p:spPr>
          <p:txBody>
            <a:bodyPr wrap="square" rtlCol="0">
              <a:spAutoFit/>
            </a:bodyPr>
            <a:lstStyle/>
            <a:p>
              <a:pPr algn="l"/>
              <a:r>
                <a:rPr lang="en-GB" sz="140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a:t>
              </a:r>
              <a:r>
                <a:rPr lang="en-GB" sz="1400" dirty="0" err="1">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crisisproject.eu</a:t>
              </a:r>
              <a:endParaRPr lang="en-GB" sz="1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EB3C28C-8679-9D7C-9C9E-64E297390B67}"/>
                </a:ext>
              </a:extLst>
            </p:cNvPr>
            <p:cNvSpPr/>
            <p:nvPr userDrawn="1"/>
          </p:nvSpPr>
          <p:spPr>
            <a:xfrm>
              <a:off x="1064300" y="4613784"/>
              <a:ext cx="1850186" cy="307777"/>
            </a:xfrm>
            <a:prstGeom prst="rect">
              <a:avLst/>
            </a:prstGeom>
          </p:spPr>
          <p:txBody>
            <a:bodyPr wrap="none">
              <a:spAutoFit/>
            </a:bodyPr>
            <a:lstStyle/>
            <a:p>
              <a:r>
                <a:rPr lang="en-CY" sz="1400" dirty="0">
                  <a:latin typeface="Arial" panose="020B0604020202020204" pitchFamily="34" charset="0"/>
                  <a:cs typeface="Arial" panose="020B0604020202020204" pitchFamily="34" charset="0"/>
                </a:rPr>
                <a:t>info@crisisproject.eu</a:t>
              </a:r>
            </a:p>
          </p:txBody>
        </p:sp>
        <p:sp>
          <p:nvSpPr>
            <p:cNvPr id="21" name="Rectangle 20">
              <a:extLst>
                <a:ext uri="{FF2B5EF4-FFF2-40B4-BE49-F238E27FC236}">
                  <a16:creationId xmlns:a16="http://schemas.microsoft.com/office/drawing/2014/main" id="{A887B907-EA32-E0DD-01C0-ACB17F3E6DA8}"/>
                </a:ext>
              </a:extLst>
            </p:cNvPr>
            <p:cNvSpPr/>
            <p:nvPr userDrawn="1"/>
          </p:nvSpPr>
          <p:spPr>
            <a:xfrm>
              <a:off x="1064300" y="4892667"/>
              <a:ext cx="1624163"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a:t>
              </a:r>
              <a:r>
                <a:rPr lang="en-GB" sz="1400" dirty="0" err="1">
                  <a:latin typeface="Arial" panose="020B0604020202020204" pitchFamily="34" charset="0"/>
                  <a:cs typeface="Arial" panose="020B0604020202020204" pitchFamily="34" charset="0"/>
                </a:rPr>
                <a:t>CrisisProjectEU</a:t>
              </a:r>
              <a:endParaRPr lang="en-CY"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5A51B2-6AB4-4E5F-A384-6F15DC6C048B}"/>
                </a:ext>
              </a:extLst>
            </p:cNvPr>
            <p:cNvSpPr/>
            <p:nvPr userDrawn="1"/>
          </p:nvSpPr>
          <p:spPr>
            <a:xfrm>
              <a:off x="1050845" y="5463196"/>
              <a:ext cx="1774845" cy="307777"/>
            </a:xfrm>
            <a:prstGeom prst="rect">
              <a:avLst/>
            </a:prstGeom>
          </p:spPr>
          <p:txBody>
            <a:bodyPr wrap="none">
              <a:spAutoFit/>
            </a:bodyPr>
            <a:lstStyle/>
            <a:p>
              <a:r>
                <a:rPr lang="en-GB" sz="1400" b="0" i="0" u="none" strike="noStrike" dirty="0">
                  <a:solidFill>
                    <a:schemeClr val="tx1"/>
                  </a:solidFill>
                  <a:effectLst/>
                  <a:latin typeface="Arial" panose="020B0604020202020204" pitchFamily="34" charset="0"/>
                  <a:cs typeface="Arial" panose="020B0604020202020204" pitchFamily="34" charset="0"/>
                </a:rPr>
                <a:t>@</a:t>
              </a:r>
              <a:r>
                <a:rPr lang="en-GB" sz="1400" b="0" i="0" u="none" strike="noStrike" dirty="0" err="1">
                  <a:solidFill>
                    <a:schemeClr val="tx1"/>
                  </a:solidFill>
                  <a:effectLst/>
                  <a:latin typeface="Arial" panose="020B0604020202020204" pitchFamily="34" charset="0"/>
                  <a:cs typeface="Arial" panose="020B0604020202020204" pitchFamily="34" charset="0"/>
                </a:rPr>
                <a:t>CRISISProjectEU</a:t>
              </a:r>
              <a:endParaRPr lang="en-CY" sz="1400" dirty="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971E3CD-CB19-C94A-2C22-30240A16FA45}"/>
                </a:ext>
              </a:extLst>
            </p:cNvPr>
            <p:cNvSpPr/>
            <p:nvPr userDrawn="1"/>
          </p:nvSpPr>
          <p:spPr>
            <a:xfrm>
              <a:off x="1050845" y="5192490"/>
              <a:ext cx="5613781"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https://</a:t>
              </a:r>
              <a:r>
                <a:rPr lang="en-GB" sz="1400" dirty="0" err="1">
                  <a:latin typeface="Arial" panose="020B0604020202020204" pitchFamily="34" charset="0"/>
                  <a:cs typeface="Arial" panose="020B0604020202020204" pitchFamily="34" charset="0"/>
                </a:rPr>
                <a:t>www.youtube.com</a:t>
              </a:r>
              <a:r>
                <a:rPr lang="en-GB" sz="1400" dirty="0">
                  <a:latin typeface="Arial" panose="020B0604020202020204" pitchFamily="34" charset="0"/>
                  <a:cs typeface="Arial" panose="020B0604020202020204" pitchFamily="34" charset="0"/>
                </a:rPr>
                <a:t>/channel/UCgHNp8oimqkK65SS0RMnPKQ</a:t>
              </a:r>
              <a:endParaRPr lang="en-CY" sz="14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89B595B2-B115-B355-69D1-A760750A42E6}"/>
                </a:ext>
              </a:extLst>
            </p:cNvPr>
            <p:cNvSpPr/>
            <p:nvPr userDrawn="1"/>
          </p:nvSpPr>
          <p:spPr>
            <a:xfrm>
              <a:off x="1050844" y="5763538"/>
              <a:ext cx="3977114"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https://</a:t>
              </a:r>
              <a:r>
                <a:rPr lang="en-GB" sz="1400" dirty="0" err="1">
                  <a:latin typeface="Arial" panose="020B0604020202020204" pitchFamily="34" charset="0"/>
                  <a:cs typeface="Arial" panose="020B0604020202020204" pitchFamily="34" charset="0"/>
                </a:rPr>
                <a:t>www.linkedin.com</a:t>
              </a:r>
              <a:r>
                <a:rPr lang="en-GB" sz="1400" dirty="0">
                  <a:latin typeface="Arial" panose="020B0604020202020204" pitchFamily="34" charset="0"/>
                  <a:cs typeface="Arial" panose="020B0604020202020204" pitchFamily="34" charset="0"/>
                </a:rPr>
                <a:t>/company/crisis-project</a:t>
              </a:r>
              <a:endParaRPr lang="en-CY"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4461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E8E3-9C21-C949-9F04-D7A363A0FDC8}"/>
              </a:ext>
            </a:extLst>
          </p:cNvPr>
          <p:cNvSpPr>
            <a:spLocks noGrp="1"/>
          </p:cNvSpPr>
          <p:nvPr>
            <p:ph type="title"/>
          </p:nvPr>
        </p:nvSpPr>
        <p:spPr/>
        <p:txBody>
          <a:bodyPr/>
          <a:lstStyle/>
          <a:p>
            <a:r>
              <a:rPr lang="en-GB"/>
              <a:t>Click to edit Master title style</a:t>
            </a:r>
            <a:endParaRPr lang="en-CY"/>
          </a:p>
        </p:txBody>
      </p:sp>
      <p:sp>
        <p:nvSpPr>
          <p:cNvPr id="3" name="Content Placeholder 2">
            <a:extLst>
              <a:ext uri="{FF2B5EF4-FFF2-40B4-BE49-F238E27FC236}">
                <a16:creationId xmlns:a16="http://schemas.microsoft.com/office/drawing/2014/main" id="{C04BC089-DCB0-FA44-9F8F-367D041043F1}"/>
              </a:ext>
            </a:extLst>
          </p:cNvPr>
          <p:cNvSpPr>
            <a:spLocks noGrp="1"/>
          </p:cNvSpPr>
          <p:nvPr>
            <p:ph sz="half" idx="1"/>
          </p:nvPr>
        </p:nvSpPr>
        <p:spPr>
          <a:xfrm>
            <a:off x="838200" y="2912533"/>
            <a:ext cx="5181600" cy="3149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dirty="0"/>
          </a:p>
        </p:txBody>
      </p:sp>
      <p:sp>
        <p:nvSpPr>
          <p:cNvPr id="4" name="Content Placeholder 3">
            <a:extLst>
              <a:ext uri="{FF2B5EF4-FFF2-40B4-BE49-F238E27FC236}">
                <a16:creationId xmlns:a16="http://schemas.microsoft.com/office/drawing/2014/main" id="{50782255-DC0E-F348-AC58-80A28CD4F0EA}"/>
              </a:ext>
            </a:extLst>
          </p:cNvPr>
          <p:cNvSpPr>
            <a:spLocks noGrp="1"/>
          </p:cNvSpPr>
          <p:nvPr>
            <p:ph sz="half" idx="2"/>
          </p:nvPr>
        </p:nvSpPr>
        <p:spPr>
          <a:xfrm>
            <a:off x="6172200" y="2912531"/>
            <a:ext cx="5181600" cy="3149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dirty="0"/>
          </a:p>
        </p:txBody>
      </p:sp>
      <p:sp>
        <p:nvSpPr>
          <p:cNvPr id="5" name="Date Placeholder 4">
            <a:extLst>
              <a:ext uri="{FF2B5EF4-FFF2-40B4-BE49-F238E27FC236}">
                <a16:creationId xmlns:a16="http://schemas.microsoft.com/office/drawing/2014/main" id="{3E05DE0A-D526-AD41-9ED6-1A9DE09A1A89}"/>
              </a:ext>
            </a:extLst>
          </p:cNvPr>
          <p:cNvSpPr>
            <a:spLocks noGrp="1"/>
          </p:cNvSpPr>
          <p:nvPr>
            <p:ph type="dt" sz="half" idx="10"/>
          </p:nvPr>
        </p:nvSpPr>
        <p:spPr/>
        <p:txBody>
          <a:bodyPr/>
          <a:lstStyle/>
          <a:p>
            <a:fld id="{AA592D11-0F31-8940-9EBC-B4FF2A8D2861}" type="datetime1">
              <a:rPr lang="en-US" smtClean="0"/>
              <a:t>1/31/2023</a:t>
            </a:fld>
            <a:endParaRPr lang="en-CY"/>
          </a:p>
        </p:txBody>
      </p:sp>
      <p:sp>
        <p:nvSpPr>
          <p:cNvPr id="7" name="Slide Number Placeholder 6">
            <a:extLst>
              <a:ext uri="{FF2B5EF4-FFF2-40B4-BE49-F238E27FC236}">
                <a16:creationId xmlns:a16="http://schemas.microsoft.com/office/drawing/2014/main" id="{92CA17A6-AE04-B247-8289-78E846F6F7AE}"/>
              </a:ext>
            </a:extLst>
          </p:cNvPr>
          <p:cNvSpPr>
            <a:spLocks noGrp="1"/>
          </p:cNvSpPr>
          <p:nvPr>
            <p:ph type="sldNum" sz="quarter" idx="12"/>
          </p:nvPr>
        </p:nvSpPr>
        <p:spPr/>
        <p:txBody>
          <a:bodyPr/>
          <a:lstStyle/>
          <a:p>
            <a:fld id="{A2200B0B-05A8-B548-AFCD-0B4DD3710B69}" type="slidenum">
              <a:rPr lang="en-CY" smtClean="0"/>
              <a:t>‹#›</a:t>
            </a:fld>
            <a:endParaRPr lang="en-CY"/>
          </a:p>
        </p:txBody>
      </p:sp>
    </p:spTree>
    <p:extLst>
      <p:ext uri="{BB962C8B-B14F-4D97-AF65-F5344CB8AC3E}">
        <p14:creationId xmlns:p14="http://schemas.microsoft.com/office/powerpoint/2010/main" val="986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2D64-4733-674B-9F14-803C89051AFE}"/>
              </a:ext>
            </a:extLst>
          </p:cNvPr>
          <p:cNvSpPr>
            <a:spLocks noGrp="1"/>
          </p:cNvSpPr>
          <p:nvPr>
            <p:ph type="title"/>
          </p:nvPr>
        </p:nvSpPr>
        <p:spPr>
          <a:xfrm>
            <a:off x="2935110" y="365125"/>
            <a:ext cx="8420277" cy="1325563"/>
          </a:xfrm>
        </p:spPr>
        <p:txBody>
          <a:bodyPr/>
          <a:lstStyle>
            <a:lvl1pPr algn="ctr">
              <a:defRPr/>
            </a:lvl1pPr>
          </a:lstStyle>
          <a:p>
            <a:r>
              <a:rPr lang="en-GB"/>
              <a:t>Click to edit Master title style</a:t>
            </a:r>
            <a:endParaRPr lang="en-CY" dirty="0"/>
          </a:p>
        </p:txBody>
      </p:sp>
      <p:sp>
        <p:nvSpPr>
          <p:cNvPr id="3" name="Text Placeholder 2">
            <a:extLst>
              <a:ext uri="{FF2B5EF4-FFF2-40B4-BE49-F238E27FC236}">
                <a16:creationId xmlns:a16="http://schemas.microsoft.com/office/drawing/2014/main" id="{30B285D7-FA1F-0B45-B483-703521443C5B}"/>
              </a:ext>
            </a:extLst>
          </p:cNvPr>
          <p:cNvSpPr>
            <a:spLocks noGrp="1"/>
          </p:cNvSpPr>
          <p:nvPr>
            <p:ph type="body" idx="1"/>
          </p:nvPr>
        </p:nvSpPr>
        <p:spPr>
          <a:xfrm>
            <a:off x="839788" y="17714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9863B22-ECB7-8740-A4C1-C9DE5817A65C}"/>
              </a:ext>
            </a:extLst>
          </p:cNvPr>
          <p:cNvSpPr>
            <a:spLocks noGrp="1"/>
          </p:cNvSpPr>
          <p:nvPr>
            <p:ph sz="half" idx="2"/>
          </p:nvPr>
        </p:nvSpPr>
        <p:spPr>
          <a:xfrm>
            <a:off x="839788" y="2664178"/>
            <a:ext cx="5157787" cy="3352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dirty="0"/>
          </a:p>
        </p:txBody>
      </p:sp>
      <p:sp>
        <p:nvSpPr>
          <p:cNvPr id="5" name="Text Placeholder 4">
            <a:extLst>
              <a:ext uri="{FF2B5EF4-FFF2-40B4-BE49-F238E27FC236}">
                <a16:creationId xmlns:a16="http://schemas.microsoft.com/office/drawing/2014/main" id="{61105C26-4275-4E43-90B4-190C425E3286}"/>
              </a:ext>
            </a:extLst>
          </p:cNvPr>
          <p:cNvSpPr>
            <a:spLocks noGrp="1"/>
          </p:cNvSpPr>
          <p:nvPr>
            <p:ph type="body" sz="quarter" idx="3"/>
          </p:nvPr>
        </p:nvSpPr>
        <p:spPr>
          <a:xfrm>
            <a:off x="6172200" y="17714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D4E7C1-E5AF-3B42-A01D-16DD8387E9E1}"/>
              </a:ext>
            </a:extLst>
          </p:cNvPr>
          <p:cNvSpPr>
            <a:spLocks noGrp="1"/>
          </p:cNvSpPr>
          <p:nvPr>
            <p:ph sz="quarter" idx="4"/>
          </p:nvPr>
        </p:nvSpPr>
        <p:spPr>
          <a:xfrm>
            <a:off x="6172200" y="2664178"/>
            <a:ext cx="5183188" cy="3352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7" name="Date Placeholder 6">
            <a:extLst>
              <a:ext uri="{FF2B5EF4-FFF2-40B4-BE49-F238E27FC236}">
                <a16:creationId xmlns:a16="http://schemas.microsoft.com/office/drawing/2014/main" id="{84A5E584-9076-2346-9F1F-BEE8126AC538}"/>
              </a:ext>
            </a:extLst>
          </p:cNvPr>
          <p:cNvSpPr>
            <a:spLocks noGrp="1"/>
          </p:cNvSpPr>
          <p:nvPr>
            <p:ph type="dt" sz="half" idx="10"/>
          </p:nvPr>
        </p:nvSpPr>
        <p:spPr/>
        <p:txBody>
          <a:bodyPr/>
          <a:lstStyle/>
          <a:p>
            <a:fld id="{C21182A3-22E6-8541-9D8B-D931003AF665}" type="datetime1">
              <a:rPr lang="en-US" smtClean="0"/>
              <a:t>1/31/2023</a:t>
            </a:fld>
            <a:endParaRPr lang="en-CY"/>
          </a:p>
        </p:txBody>
      </p:sp>
      <p:sp>
        <p:nvSpPr>
          <p:cNvPr id="9" name="Slide Number Placeholder 8">
            <a:extLst>
              <a:ext uri="{FF2B5EF4-FFF2-40B4-BE49-F238E27FC236}">
                <a16:creationId xmlns:a16="http://schemas.microsoft.com/office/drawing/2014/main" id="{7F40114A-3045-154D-80D1-150122518F5F}"/>
              </a:ext>
            </a:extLst>
          </p:cNvPr>
          <p:cNvSpPr>
            <a:spLocks noGrp="1"/>
          </p:cNvSpPr>
          <p:nvPr>
            <p:ph type="sldNum" sz="quarter" idx="12"/>
          </p:nvPr>
        </p:nvSpPr>
        <p:spPr/>
        <p:txBody>
          <a:bodyPr/>
          <a:lstStyle/>
          <a:p>
            <a:fld id="{A2200B0B-05A8-B548-AFCD-0B4DD3710B69}" type="slidenum">
              <a:rPr lang="en-CY" smtClean="0"/>
              <a:t>‹#›</a:t>
            </a:fld>
            <a:endParaRPr lang="en-CY"/>
          </a:p>
        </p:txBody>
      </p:sp>
    </p:spTree>
    <p:extLst>
      <p:ext uri="{BB962C8B-B14F-4D97-AF65-F5344CB8AC3E}">
        <p14:creationId xmlns:p14="http://schemas.microsoft.com/office/powerpoint/2010/main" val="106166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1F3E-0B36-0241-8D71-AA56018081F7}"/>
              </a:ext>
            </a:extLst>
          </p:cNvPr>
          <p:cNvSpPr>
            <a:spLocks noGrp="1"/>
          </p:cNvSpPr>
          <p:nvPr>
            <p:ph type="title"/>
          </p:nvPr>
        </p:nvSpPr>
        <p:spPr/>
        <p:txBody>
          <a:bodyPr/>
          <a:lstStyle>
            <a:lvl1pPr algn="ctr">
              <a:defRPr/>
            </a:lvl1pPr>
          </a:lstStyle>
          <a:p>
            <a:r>
              <a:rPr lang="en-GB"/>
              <a:t>Click to edit Master title style</a:t>
            </a:r>
            <a:endParaRPr lang="en-CY" dirty="0"/>
          </a:p>
        </p:txBody>
      </p:sp>
      <p:sp>
        <p:nvSpPr>
          <p:cNvPr id="3" name="Date Placeholder 2">
            <a:extLst>
              <a:ext uri="{FF2B5EF4-FFF2-40B4-BE49-F238E27FC236}">
                <a16:creationId xmlns:a16="http://schemas.microsoft.com/office/drawing/2014/main" id="{0EDD89D8-12E5-2942-98EC-35C45B03C20A}"/>
              </a:ext>
            </a:extLst>
          </p:cNvPr>
          <p:cNvSpPr>
            <a:spLocks noGrp="1"/>
          </p:cNvSpPr>
          <p:nvPr>
            <p:ph type="dt" sz="half" idx="10"/>
          </p:nvPr>
        </p:nvSpPr>
        <p:spPr/>
        <p:txBody>
          <a:bodyPr/>
          <a:lstStyle/>
          <a:p>
            <a:fld id="{1D86B4A6-4FE5-9445-A5B2-212BC645E0D4}" type="datetime1">
              <a:rPr lang="en-US" smtClean="0"/>
              <a:t>1/31/2023</a:t>
            </a:fld>
            <a:endParaRPr lang="en-CY"/>
          </a:p>
        </p:txBody>
      </p:sp>
      <p:sp>
        <p:nvSpPr>
          <p:cNvPr id="5" name="Slide Number Placeholder 4">
            <a:extLst>
              <a:ext uri="{FF2B5EF4-FFF2-40B4-BE49-F238E27FC236}">
                <a16:creationId xmlns:a16="http://schemas.microsoft.com/office/drawing/2014/main" id="{84A0F307-1E30-6C4C-8861-BD89CE4DE845}"/>
              </a:ext>
            </a:extLst>
          </p:cNvPr>
          <p:cNvSpPr>
            <a:spLocks noGrp="1"/>
          </p:cNvSpPr>
          <p:nvPr>
            <p:ph type="sldNum" sz="quarter" idx="12"/>
          </p:nvPr>
        </p:nvSpPr>
        <p:spPr/>
        <p:txBody>
          <a:bodyPr/>
          <a:lstStyle/>
          <a:p>
            <a:fld id="{A2200B0B-05A8-B548-AFCD-0B4DD3710B69}" type="slidenum">
              <a:rPr lang="en-CY" smtClean="0"/>
              <a:t>‹#›</a:t>
            </a:fld>
            <a:endParaRPr lang="en-CY"/>
          </a:p>
        </p:txBody>
      </p:sp>
    </p:spTree>
    <p:extLst>
      <p:ext uri="{BB962C8B-B14F-4D97-AF65-F5344CB8AC3E}">
        <p14:creationId xmlns:p14="http://schemas.microsoft.com/office/powerpoint/2010/main" val="27409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A4006-CD06-5B4D-A71C-AEDBD0AF81A5}"/>
              </a:ext>
            </a:extLst>
          </p:cNvPr>
          <p:cNvSpPr>
            <a:spLocks noGrp="1"/>
          </p:cNvSpPr>
          <p:nvPr>
            <p:ph type="dt" sz="half" idx="10"/>
          </p:nvPr>
        </p:nvSpPr>
        <p:spPr/>
        <p:txBody>
          <a:bodyPr/>
          <a:lstStyle/>
          <a:p>
            <a:fld id="{7E340A21-B74C-B148-B3DE-BD8CC71EB348}" type="datetime1">
              <a:rPr lang="en-US" smtClean="0"/>
              <a:t>1/31/2023</a:t>
            </a:fld>
            <a:endParaRPr lang="en-CY"/>
          </a:p>
        </p:txBody>
      </p:sp>
      <p:sp>
        <p:nvSpPr>
          <p:cNvPr id="4" name="Slide Number Placeholder 3">
            <a:extLst>
              <a:ext uri="{FF2B5EF4-FFF2-40B4-BE49-F238E27FC236}">
                <a16:creationId xmlns:a16="http://schemas.microsoft.com/office/drawing/2014/main" id="{74A834C3-71DC-B046-9110-463A52544EF1}"/>
              </a:ext>
            </a:extLst>
          </p:cNvPr>
          <p:cNvSpPr>
            <a:spLocks noGrp="1"/>
          </p:cNvSpPr>
          <p:nvPr>
            <p:ph type="sldNum" sz="quarter" idx="12"/>
          </p:nvPr>
        </p:nvSpPr>
        <p:spPr/>
        <p:txBody>
          <a:bodyPr/>
          <a:lstStyle/>
          <a:p>
            <a:fld id="{A2200B0B-05A8-B548-AFCD-0B4DD3710B69}" type="slidenum">
              <a:rPr lang="en-CY" smtClean="0"/>
              <a:t>‹#›</a:t>
            </a:fld>
            <a:endParaRPr lang="en-CY"/>
          </a:p>
        </p:txBody>
      </p:sp>
    </p:spTree>
    <p:extLst>
      <p:ext uri="{BB962C8B-B14F-4D97-AF65-F5344CB8AC3E}">
        <p14:creationId xmlns:p14="http://schemas.microsoft.com/office/powerpoint/2010/main" val="254456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4EB4-008F-5845-A4F3-BF2C992BC8F2}"/>
              </a:ext>
            </a:extLst>
          </p:cNvPr>
          <p:cNvSpPr>
            <a:spLocks noGrp="1"/>
          </p:cNvSpPr>
          <p:nvPr>
            <p:ph type="title"/>
          </p:nvPr>
        </p:nvSpPr>
        <p:spPr>
          <a:xfrm>
            <a:off x="839788" y="1439337"/>
            <a:ext cx="3932237" cy="1600200"/>
          </a:xfrm>
        </p:spPr>
        <p:txBody>
          <a:bodyPr anchor="b"/>
          <a:lstStyle>
            <a:lvl1pPr>
              <a:defRPr sz="3200"/>
            </a:lvl1pPr>
          </a:lstStyle>
          <a:p>
            <a:r>
              <a:rPr lang="en-GB"/>
              <a:t>Click to edit Master title style</a:t>
            </a:r>
            <a:endParaRPr lang="en-CY"/>
          </a:p>
        </p:txBody>
      </p:sp>
      <p:sp>
        <p:nvSpPr>
          <p:cNvPr id="3" name="Content Placeholder 2">
            <a:extLst>
              <a:ext uri="{FF2B5EF4-FFF2-40B4-BE49-F238E27FC236}">
                <a16:creationId xmlns:a16="http://schemas.microsoft.com/office/drawing/2014/main" id="{B7AD8C28-A2C2-374A-AE00-309B4D70165C}"/>
              </a:ext>
            </a:extLst>
          </p:cNvPr>
          <p:cNvSpPr>
            <a:spLocks noGrp="1"/>
          </p:cNvSpPr>
          <p:nvPr>
            <p:ph idx="1"/>
          </p:nvPr>
        </p:nvSpPr>
        <p:spPr>
          <a:xfrm>
            <a:off x="5183188" y="1439337"/>
            <a:ext cx="6172200" cy="4421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4" name="Text Placeholder 3">
            <a:extLst>
              <a:ext uri="{FF2B5EF4-FFF2-40B4-BE49-F238E27FC236}">
                <a16:creationId xmlns:a16="http://schemas.microsoft.com/office/drawing/2014/main" id="{66064FC4-4967-714F-A67A-DE00D9465327}"/>
              </a:ext>
            </a:extLst>
          </p:cNvPr>
          <p:cNvSpPr>
            <a:spLocks noGrp="1"/>
          </p:cNvSpPr>
          <p:nvPr>
            <p:ph type="body" sz="half" idx="2"/>
          </p:nvPr>
        </p:nvSpPr>
        <p:spPr>
          <a:xfrm>
            <a:off x="839788" y="3138310"/>
            <a:ext cx="3932237" cy="273067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3715DD-FA1B-5D4C-93ED-6A94BEB2BEF8}"/>
              </a:ext>
            </a:extLst>
          </p:cNvPr>
          <p:cNvSpPr>
            <a:spLocks noGrp="1"/>
          </p:cNvSpPr>
          <p:nvPr>
            <p:ph type="dt" sz="half" idx="10"/>
          </p:nvPr>
        </p:nvSpPr>
        <p:spPr/>
        <p:txBody>
          <a:bodyPr/>
          <a:lstStyle/>
          <a:p>
            <a:fld id="{C38FCD05-0676-2440-99D6-B69FB858BC65}" type="datetime1">
              <a:rPr lang="en-US" smtClean="0"/>
              <a:t>1/31/2023</a:t>
            </a:fld>
            <a:endParaRPr lang="en-CY"/>
          </a:p>
        </p:txBody>
      </p:sp>
      <p:sp>
        <p:nvSpPr>
          <p:cNvPr id="7" name="Slide Number Placeholder 6">
            <a:extLst>
              <a:ext uri="{FF2B5EF4-FFF2-40B4-BE49-F238E27FC236}">
                <a16:creationId xmlns:a16="http://schemas.microsoft.com/office/drawing/2014/main" id="{276CF865-DD0E-A643-996B-7CF99E49998C}"/>
              </a:ext>
            </a:extLst>
          </p:cNvPr>
          <p:cNvSpPr>
            <a:spLocks noGrp="1"/>
          </p:cNvSpPr>
          <p:nvPr>
            <p:ph type="sldNum" sz="quarter" idx="12"/>
          </p:nvPr>
        </p:nvSpPr>
        <p:spPr/>
        <p:txBody>
          <a:bodyPr/>
          <a:lstStyle/>
          <a:p>
            <a:fld id="{A2200B0B-05A8-B548-AFCD-0B4DD3710B69}" type="slidenum">
              <a:rPr lang="en-CY" smtClean="0"/>
              <a:t>‹#›</a:t>
            </a:fld>
            <a:endParaRPr lang="en-CY"/>
          </a:p>
        </p:txBody>
      </p:sp>
    </p:spTree>
    <p:extLst>
      <p:ext uri="{BB962C8B-B14F-4D97-AF65-F5344CB8AC3E}">
        <p14:creationId xmlns:p14="http://schemas.microsoft.com/office/powerpoint/2010/main" val="246763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0C6A-DE63-034B-A9F3-4EE38B9C10EC}"/>
              </a:ext>
            </a:extLst>
          </p:cNvPr>
          <p:cNvSpPr>
            <a:spLocks noGrp="1"/>
          </p:cNvSpPr>
          <p:nvPr>
            <p:ph type="title"/>
          </p:nvPr>
        </p:nvSpPr>
        <p:spPr>
          <a:xfrm>
            <a:off x="839788" y="1439336"/>
            <a:ext cx="3932237" cy="1600200"/>
          </a:xfrm>
        </p:spPr>
        <p:txBody>
          <a:bodyPr anchor="b"/>
          <a:lstStyle>
            <a:lvl1pPr>
              <a:defRPr sz="3200"/>
            </a:lvl1pPr>
          </a:lstStyle>
          <a:p>
            <a:r>
              <a:rPr lang="en-GB"/>
              <a:t>Click to edit Master title style</a:t>
            </a:r>
            <a:endParaRPr lang="en-CY"/>
          </a:p>
        </p:txBody>
      </p:sp>
      <p:sp>
        <p:nvSpPr>
          <p:cNvPr id="3" name="Picture Placeholder 2">
            <a:extLst>
              <a:ext uri="{FF2B5EF4-FFF2-40B4-BE49-F238E27FC236}">
                <a16:creationId xmlns:a16="http://schemas.microsoft.com/office/drawing/2014/main" id="{807B82A7-8773-A646-BD94-FC2C68FBB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CY"/>
          </a:p>
        </p:txBody>
      </p:sp>
      <p:sp>
        <p:nvSpPr>
          <p:cNvPr id="4" name="Text Placeholder 3">
            <a:extLst>
              <a:ext uri="{FF2B5EF4-FFF2-40B4-BE49-F238E27FC236}">
                <a16:creationId xmlns:a16="http://schemas.microsoft.com/office/drawing/2014/main" id="{65AB0934-A55A-5342-9A02-A11B1BD9555D}"/>
              </a:ext>
            </a:extLst>
          </p:cNvPr>
          <p:cNvSpPr>
            <a:spLocks noGrp="1"/>
          </p:cNvSpPr>
          <p:nvPr>
            <p:ph type="body" sz="half" idx="2"/>
          </p:nvPr>
        </p:nvSpPr>
        <p:spPr>
          <a:xfrm>
            <a:off x="839788" y="3116584"/>
            <a:ext cx="3932237" cy="2736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EB556C-129E-BA4F-B659-BA08B3777984}"/>
              </a:ext>
            </a:extLst>
          </p:cNvPr>
          <p:cNvSpPr>
            <a:spLocks noGrp="1"/>
          </p:cNvSpPr>
          <p:nvPr>
            <p:ph type="dt" sz="half" idx="10"/>
          </p:nvPr>
        </p:nvSpPr>
        <p:spPr/>
        <p:txBody>
          <a:bodyPr/>
          <a:lstStyle/>
          <a:p>
            <a:fld id="{894D6C22-36ED-6948-A324-97CA7B8C91C4}" type="datetime1">
              <a:rPr lang="en-US" smtClean="0"/>
              <a:t>1/31/2023</a:t>
            </a:fld>
            <a:endParaRPr lang="en-CY"/>
          </a:p>
        </p:txBody>
      </p:sp>
      <p:sp>
        <p:nvSpPr>
          <p:cNvPr id="7" name="Slide Number Placeholder 6">
            <a:extLst>
              <a:ext uri="{FF2B5EF4-FFF2-40B4-BE49-F238E27FC236}">
                <a16:creationId xmlns:a16="http://schemas.microsoft.com/office/drawing/2014/main" id="{EB63D124-02DC-DE41-B334-FB7FCC4569B4}"/>
              </a:ext>
            </a:extLst>
          </p:cNvPr>
          <p:cNvSpPr>
            <a:spLocks noGrp="1"/>
          </p:cNvSpPr>
          <p:nvPr>
            <p:ph type="sldNum" sz="quarter" idx="12"/>
          </p:nvPr>
        </p:nvSpPr>
        <p:spPr/>
        <p:txBody>
          <a:bodyPr/>
          <a:lstStyle/>
          <a:p>
            <a:fld id="{A2200B0B-05A8-B548-AFCD-0B4DD3710B69}" type="slidenum">
              <a:rPr lang="en-CY" smtClean="0"/>
              <a:t>‹#›</a:t>
            </a:fld>
            <a:endParaRPr lang="en-CY"/>
          </a:p>
        </p:txBody>
      </p:sp>
    </p:spTree>
    <p:extLst>
      <p:ext uri="{BB962C8B-B14F-4D97-AF65-F5344CB8AC3E}">
        <p14:creationId xmlns:p14="http://schemas.microsoft.com/office/powerpoint/2010/main" val="277649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5BA48-7952-2F4B-AE72-CB7EE35F9257}"/>
              </a:ext>
            </a:extLst>
          </p:cNvPr>
          <p:cNvSpPr>
            <a:spLocks noGrp="1"/>
          </p:cNvSpPr>
          <p:nvPr>
            <p:ph type="title"/>
          </p:nvPr>
        </p:nvSpPr>
        <p:spPr>
          <a:xfrm>
            <a:off x="838200" y="1414999"/>
            <a:ext cx="10515600" cy="1325563"/>
          </a:xfrm>
          <a:prstGeom prst="rect">
            <a:avLst/>
          </a:prstGeom>
        </p:spPr>
        <p:txBody>
          <a:bodyPr vert="horz" lIns="91440" tIns="45720" rIns="91440" bIns="45720" rtlCol="0" anchor="ctr">
            <a:normAutofit/>
          </a:bodyPr>
          <a:lstStyle/>
          <a:p>
            <a:r>
              <a:rPr lang="en-GB"/>
              <a:t>Click to edit Master title style</a:t>
            </a:r>
            <a:endParaRPr lang="en-CY" dirty="0"/>
          </a:p>
        </p:txBody>
      </p:sp>
      <p:sp>
        <p:nvSpPr>
          <p:cNvPr id="3" name="Text Placeholder 2">
            <a:extLst>
              <a:ext uri="{FF2B5EF4-FFF2-40B4-BE49-F238E27FC236}">
                <a16:creationId xmlns:a16="http://schemas.microsoft.com/office/drawing/2014/main" id="{5A93CD96-A92F-9841-9D49-0C571CADD9FC}"/>
              </a:ext>
            </a:extLst>
          </p:cNvPr>
          <p:cNvSpPr>
            <a:spLocks noGrp="1"/>
          </p:cNvSpPr>
          <p:nvPr>
            <p:ph type="body" idx="1"/>
          </p:nvPr>
        </p:nvSpPr>
        <p:spPr>
          <a:xfrm>
            <a:off x="838200" y="2799643"/>
            <a:ext cx="10515600" cy="313915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dirty="0"/>
          </a:p>
        </p:txBody>
      </p:sp>
      <p:sp>
        <p:nvSpPr>
          <p:cNvPr id="4" name="Date Placeholder 3">
            <a:extLst>
              <a:ext uri="{FF2B5EF4-FFF2-40B4-BE49-F238E27FC236}">
                <a16:creationId xmlns:a16="http://schemas.microsoft.com/office/drawing/2014/main" id="{47709C64-52AC-284C-94E0-E3628CD3B75E}"/>
              </a:ext>
            </a:extLst>
          </p:cNvPr>
          <p:cNvSpPr>
            <a:spLocks noGrp="1"/>
          </p:cNvSpPr>
          <p:nvPr>
            <p:ph type="dt" sz="half" idx="2"/>
          </p:nvPr>
        </p:nvSpPr>
        <p:spPr>
          <a:xfrm>
            <a:off x="9296402" y="6356350"/>
            <a:ext cx="9567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A06A6-A1E5-264C-A6EE-4FB192F6C96C}" type="datetime1">
              <a:rPr lang="en-US" smtClean="0"/>
              <a:t>1/31/2023</a:t>
            </a:fld>
            <a:endParaRPr lang="en-CY"/>
          </a:p>
        </p:txBody>
      </p:sp>
      <p:sp>
        <p:nvSpPr>
          <p:cNvPr id="6" name="Slide Number Placeholder 5">
            <a:extLst>
              <a:ext uri="{FF2B5EF4-FFF2-40B4-BE49-F238E27FC236}">
                <a16:creationId xmlns:a16="http://schemas.microsoft.com/office/drawing/2014/main" id="{3ECFE9D9-0F93-8E46-9C2E-C5AC781D698C}"/>
              </a:ext>
            </a:extLst>
          </p:cNvPr>
          <p:cNvSpPr>
            <a:spLocks noGrp="1"/>
          </p:cNvSpPr>
          <p:nvPr>
            <p:ph type="sldNum" sz="quarter" idx="4"/>
          </p:nvPr>
        </p:nvSpPr>
        <p:spPr>
          <a:xfrm>
            <a:off x="10397066" y="6356350"/>
            <a:ext cx="9567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00B0B-05A8-B548-AFCD-0B4DD3710B69}" type="slidenum">
              <a:rPr lang="en-CY" smtClean="0"/>
              <a:t>‹#›</a:t>
            </a:fld>
            <a:endParaRPr lang="en-CY" dirty="0"/>
          </a:p>
        </p:txBody>
      </p:sp>
      <p:pic>
        <p:nvPicPr>
          <p:cNvPr id="7" name="Picture 6">
            <a:extLst>
              <a:ext uri="{FF2B5EF4-FFF2-40B4-BE49-F238E27FC236}">
                <a16:creationId xmlns:a16="http://schemas.microsoft.com/office/drawing/2014/main" id="{5E249DDE-B58C-BC45-B971-65E99EF961BB}"/>
              </a:ext>
            </a:extLst>
          </p:cNvPr>
          <p:cNvPicPr>
            <a:picLocks noChangeAspect="1"/>
          </p:cNvPicPr>
          <p:nvPr userDrawn="1"/>
        </p:nvPicPr>
        <p:blipFill>
          <a:blip r:embed="rId13"/>
          <a:stretch>
            <a:fillRect/>
          </a:stretch>
        </p:blipFill>
        <p:spPr>
          <a:xfrm>
            <a:off x="0" y="150636"/>
            <a:ext cx="2547257" cy="1346826"/>
          </a:xfrm>
          <a:prstGeom prst="rect">
            <a:avLst/>
          </a:prstGeom>
        </p:spPr>
      </p:pic>
      <p:grpSp>
        <p:nvGrpSpPr>
          <p:cNvPr id="8" name="Group 7">
            <a:extLst>
              <a:ext uri="{FF2B5EF4-FFF2-40B4-BE49-F238E27FC236}">
                <a16:creationId xmlns:a16="http://schemas.microsoft.com/office/drawing/2014/main" id="{FC7EAC42-198B-524C-8A4C-00B573FE82AD}"/>
              </a:ext>
            </a:extLst>
          </p:cNvPr>
          <p:cNvGrpSpPr/>
          <p:nvPr userDrawn="1"/>
        </p:nvGrpSpPr>
        <p:grpSpPr>
          <a:xfrm>
            <a:off x="3374539" y="6132021"/>
            <a:ext cx="5442922" cy="575342"/>
            <a:chOff x="440609" y="5623838"/>
            <a:chExt cx="10113088" cy="1069000"/>
          </a:xfrm>
        </p:grpSpPr>
        <p:pic>
          <p:nvPicPr>
            <p:cNvPr id="9" name="Picture 8" descr="Hellenic Open University in Greece Reviews &amp; Rankings | EDUopinions">
              <a:extLst>
                <a:ext uri="{FF2B5EF4-FFF2-40B4-BE49-F238E27FC236}">
                  <a16:creationId xmlns:a16="http://schemas.microsoft.com/office/drawing/2014/main" id="{F5ED6183-0088-8842-A676-99DC5E72DB8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6043" b="15862"/>
            <a:stretch/>
          </p:blipFill>
          <p:spPr bwMode="auto">
            <a:xfrm>
              <a:off x="4148523" y="5674905"/>
              <a:ext cx="2072199" cy="1008000"/>
            </a:xfrm>
            <a:prstGeom prst="rect">
              <a:avLst/>
            </a:prstGeom>
            <a:noFill/>
          </p:spPr>
        </p:pic>
        <p:pic>
          <p:nvPicPr>
            <p:cNvPr id="10" name="Picture 9" descr="A picture containing text, sign&#10;&#10;Description automatically generated">
              <a:extLst>
                <a:ext uri="{FF2B5EF4-FFF2-40B4-BE49-F238E27FC236}">
                  <a16:creationId xmlns:a16="http://schemas.microsoft.com/office/drawing/2014/main" id="{741197CD-CAD8-654F-BDD2-0FF352FE3E9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0609" y="5623838"/>
              <a:ext cx="3744000" cy="1069000"/>
            </a:xfrm>
            <a:prstGeom prst="rect">
              <a:avLst/>
            </a:prstGeom>
          </p:spPr>
        </p:pic>
        <p:pic>
          <p:nvPicPr>
            <p:cNvPr id="11" name="Picture 10" descr="Icon&#10;&#10;Description automatically generated">
              <a:extLst>
                <a:ext uri="{FF2B5EF4-FFF2-40B4-BE49-F238E27FC236}">
                  <a16:creationId xmlns:a16="http://schemas.microsoft.com/office/drawing/2014/main" id="{A9B12109-0503-554A-8ECE-65F163979DE0}"/>
                </a:ext>
              </a:extLst>
            </p:cNvPr>
            <p:cNvPicPr>
              <a:picLocks noChangeAspect="1"/>
            </p:cNvPicPr>
            <p:nvPr/>
          </p:nvPicPr>
          <p:blipFill rotWithShape="1">
            <a:blip r:embed="rId16">
              <a:extLst>
                <a:ext uri="{28A0092B-C50C-407E-A947-70E740481C1C}">
                  <a14:useLocalDpi xmlns:a14="http://schemas.microsoft.com/office/drawing/2010/main" val="0"/>
                </a:ext>
              </a:extLst>
            </a:blip>
            <a:srcRect l="10493" r="9708"/>
            <a:stretch/>
          </p:blipFill>
          <p:spPr bwMode="auto">
            <a:xfrm>
              <a:off x="7701637" y="5705385"/>
              <a:ext cx="1569449" cy="952906"/>
            </a:xfrm>
            <a:prstGeom prst="rect">
              <a:avLst/>
            </a:prstGeom>
            <a:ln>
              <a:noFill/>
            </a:ln>
            <a:extLst>
              <a:ext uri="{53640926-AAD7-44D8-BBD7-CCE9431645EC}">
                <a14:shadowObscured xmlns:a14="http://schemas.microsoft.com/office/drawing/2010/main"/>
              </a:ext>
            </a:extLst>
          </p:spPr>
        </p:pic>
        <p:pic>
          <p:nvPicPr>
            <p:cNvPr id="12" name="Picture 11" descr="Logo&#10;&#10;Description automatically generated">
              <a:extLst>
                <a:ext uri="{FF2B5EF4-FFF2-40B4-BE49-F238E27FC236}">
                  <a16:creationId xmlns:a16="http://schemas.microsoft.com/office/drawing/2014/main" id="{3C4FC76B-82AE-844C-AB39-CE6D277B9ADC}"/>
                </a:ext>
              </a:extLst>
            </p:cNvPr>
            <p:cNvPicPr>
              <a:picLocks noChangeAspect="1"/>
            </p:cNvPicPr>
            <p:nvPr/>
          </p:nvPicPr>
          <p:blipFill rotWithShape="1">
            <a:blip r:embed="rId17">
              <a:extLst>
                <a:ext uri="{28A0092B-C50C-407E-A947-70E740481C1C}">
                  <a14:useLocalDpi xmlns:a14="http://schemas.microsoft.com/office/drawing/2010/main" val="0"/>
                </a:ext>
              </a:extLst>
            </a:blip>
            <a:srcRect b="7732"/>
            <a:stretch/>
          </p:blipFill>
          <p:spPr>
            <a:xfrm>
              <a:off x="9635524" y="5736907"/>
              <a:ext cx="918173" cy="913764"/>
            </a:xfrm>
            <a:prstGeom prst="rect">
              <a:avLst/>
            </a:prstGeom>
          </p:spPr>
        </p:pic>
        <p:pic>
          <p:nvPicPr>
            <p:cNvPr id="13" name="Picture 12" descr="Logo&#10;&#10;Description automatically generated">
              <a:extLst>
                <a:ext uri="{FF2B5EF4-FFF2-40B4-BE49-F238E27FC236}">
                  <a16:creationId xmlns:a16="http://schemas.microsoft.com/office/drawing/2014/main" id="{28721922-0911-C242-A237-6AA4FAD5D711}"/>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t="6886" b="10069"/>
            <a:stretch/>
          </p:blipFill>
          <p:spPr>
            <a:xfrm>
              <a:off x="6176634" y="5690144"/>
              <a:ext cx="1554679" cy="968145"/>
            </a:xfrm>
            <a:prstGeom prst="rect">
              <a:avLst/>
            </a:prstGeom>
          </p:spPr>
        </p:pic>
      </p:grpSp>
      <p:pic>
        <p:nvPicPr>
          <p:cNvPr id="15" name="Picture 14">
            <a:extLst>
              <a:ext uri="{FF2B5EF4-FFF2-40B4-BE49-F238E27FC236}">
                <a16:creationId xmlns:a16="http://schemas.microsoft.com/office/drawing/2014/main" id="{78AA6762-1F80-1ADA-9C31-C9C2D6EEDD37}"/>
              </a:ext>
            </a:extLst>
          </p:cNvPr>
          <p:cNvPicPr>
            <a:picLocks noChangeAspect="1"/>
          </p:cNvPicPr>
          <p:nvPr userDrawn="1"/>
        </p:nvPicPr>
        <p:blipFill>
          <a:blip r:embed="rId19"/>
          <a:stretch>
            <a:fillRect/>
          </a:stretch>
        </p:blipFill>
        <p:spPr>
          <a:xfrm>
            <a:off x="138222" y="6132021"/>
            <a:ext cx="2757375" cy="576370"/>
          </a:xfrm>
          <a:prstGeom prst="rect">
            <a:avLst/>
          </a:prstGeom>
        </p:spPr>
      </p:pic>
    </p:spTree>
    <p:extLst>
      <p:ext uri="{BB962C8B-B14F-4D97-AF65-F5344CB8AC3E}">
        <p14:creationId xmlns:p14="http://schemas.microsoft.com/office/powerpoint/2010/main" val="1920153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6"/>
          <p:cNvSpPr txBox="1">
            <a:spLocks/>
          </p:cNvSpPr>
          <p:nvPr userDrawn="1"/>
        </p:nvSpPr>
        <p:spPr>
          <a:xfrm>
            <a:off x="-1" y="4206240"/>
            <a:ext cx="12192001" cy="1129553"/>
          </a:xfrm>
          <a:prstGeom prst="rect">
            <a:avLst/>
          </a:prstGeom>
          <a:solidFill>
            <a:schemeClr val="tx2"/>
          </a:solidFill>
        </p:spPr>
        <p:txBody>
          <a:bodyPr anchor="ct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dirty="0"/>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80187" y="5335793"/>
            <a:ext cx="1104988" cy="1184172"/>
          </a:xfrm>
          <a:prstGeom prst="rect">
            <a:avLst/>
          </a:prstGeom>
        </p:spPr>
      </p:pic>
      <p:sp>
        <p:nvSpPr>
          <p:cNvPr id="6" name="Subtitle 2"/>
          <p:cNvSpPr txBox="1">
            <a:spLocks/>
          </p:cNvSpPr>
          <p:nvPr userDrawn="1"/>
        </p:nvSpPr>
        <p:spPr>
          <a:xfrm>
            <a:off x="2721685" y="5529422"/>
            <a:ext cx="6658983" cy="111291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037264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kyrillou.cm@unic.ac.cy"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328FF57-8877-40FA-8EA5-4C980EDF9EC7}"/>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t="15870" b="34453"/>
          <a:stretch/>
        </p:blipFill>
        <p:spPr>
          <a:xfrm>
            <a:off x="1" y="1"/>
            <a:ext cx="12191999" cy="4049484"/>
          </a:xfrm>
          <a:prstGeom prst="rect">
            <a:avLst/>
          </a:prstGeom>
          <a:effectLst>
            <a:innerShdw blurRad="63500" dist="50800" dir="5400000">
              <a:prstClr val="black">
                <a:alpha val="50000"/>
              </a:prstClr>
            </a:innerShdw>
          </a:effectLst>
        </p:spPr>
      </p:pic>
      <p:sp>
        <p:nvSpPr>
          <p:cNvPr id="2" name="Title 1"/>
          <p:cNvSpPr>
            <a:spLocks noGrp="1"/>
          </p:cNvSpPr>
          <p:nvPr>
            <p:ph type="title"/>
          </p:nvPr>
        </p:nvSpPr>
        <p:spPr>
          <a:xfrm>
            <a:off x="-1" y="4049485"/>
            <a:ext cx="12192001" cy="912609"/>
          </a:xfrm>
        </p:spPr>
        <p:txBody>
          <a:bodyPr/>
          <a:lstStyle/>
          <a:p>
            <a:r>
              <a:rPr lang="en-US" sz="4200" b="1" dirty="0"/>
              <a:t>Working in Teams During a Crisis: What it Takes to Win?</a:t>
            </a:r>
          </a:p>
        </p:txBody>
      </p:sp>
      <p:sp>
        <p:nvSpPr>
          <p:cNvPr id="14" name="Subtitle 3">
            <a:extLst>
              <a:ext uri="{FF2B5EF4-FFF2-40B4-BE49-F238E27FC236}">
                <a16:creationId xmlns:a16="http://schemas.microsoft.com/office/drawing/2014/main" id="{261E9380-5306-48F4-9BF3-F4A898B91671}"/>
              </a:ext>
            </a:extLst>
          </p:cNvPr>
          <p:cNvSpPr txBox="1">
            <a:spLocks/>
          </p:cNvSpPr>
          <p:nvPr/>
        </p:nvSpPr>
        <p:spPr>
          <a:xfrm>
            <a:off x="1" y="4962094"/>
            <a:ext cx="9444038" cy="457200"/>
          </a:xfrm>
          <a:prstGeom prst="rect">
            <a:avLst/>
          </a:prstGeom>
          <a:solidFill>
            <a:schemeClr val="accent1"/>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white"/>
                </a:solidFill>
                <a:effectLst/>
                <a:uLnTx/>
                <a:uFillTx/>
                <a:latin typeface="Calibri Light"/>
                <a:ea typeface="+mn-ea"/>
                <a:cs typeface="+mn-cs"/>
              </a:rPr>
              <a:t>The Collective Intelligence Maturity Assessment Model</a:t>
            </a:r>
            <a:endParaRPr kumimoji="0" lang="en-US" sz="22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 name="Subtitle 3">
            <a:extLst>
              <a:ext uri="{FF2B5EF4-FFF2-40B4-BE49-F238E27FC236}">
                <a16:creationId xmlns:a16="http://schemas.microsoft.com/office/drawing/2014/main" id="{4AB18758-B532-AA94-28CC-4447E182AE83}"/>
              </a:ext>
            </a:extLst>
          </p:cNvPr>
          <p:cNvSpPr txBox="1">
            <a:spLocks/>
          </p:cNvSpPr>
          <p:nvPr/>
        </p:nvSpPr>
        <p:spPr>
          <a:xfrm>
            <a:off x="1" y="3592285"/>
            <a:ext cx="4750419" cy="457200"/>
          </a:xfrm>
          <a:prstGeom prst="rect">
            <a:avLst/>
          </a:prstGeom>
          <a:solidFill>
            <a:schemeClr val="accent1"/>
          </a:solidFill>
          <a:effectLst>
            <a:outerShdw blurRad="50800" dist="38100" dir="16200000"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lvl="0" indent="0">
              <a:buNone/>
            </a:pPr>
            <a:r>
              <a:rPr lang="en-GB" sz="2200" b="1" dirty="0" err="1">
                <a:solidFill>
                  <a:prstClr val="white"/>
                </a:solidFill>
                <a:latin typeface="Calibri Light"/>
              </a:rPr>
              <a:t>Dr.</a:t>
            </a:r>
            <a:r>
              <a:rPr lang="en-GB" sz="2200" b="1" dirty="0">
                <a:solidFill>
                  <a:prstClr val="white"/>
                </a:solidFill>
                <a:latin typeface="Calibri Light"/>
              </a:rPr>
              <a:t> Chrysostomi Maria Kyrillou</a:t>
            </a:r>
          </a:p>
        </p:txBody>
      </p:sp>
      <p:pic>
        <p:nvPicPr>
          <p:cNvPr id="4" name="Picture 3">
            <a:extLst>
              <a:ext uri="{FF2B5EF4-FFF2-40B4-BE49-F238E27FC236}">
                <a16:creationId xmlns:a16="http://schemas.microsoft.com/office/drawing/2014/main" id="{CF67A058-F8E5-5895-F65B-435C02E4E98A}"/>
              </a:ext>
            </a:extLst>
          </p:cNvPr>
          <p:cNvPicPr>
            <a:picLocks noChangeAspect="1"/>
          </p:cNvPicPr>
          <p:nvPr/>
        </p:nvPicPr>
        <p:blipFill>
          <a:blip r:embed="rId4"/>
          <a:stretch>
            <a:fillRect/>
          </a:stretch>
        </p:blipFill>
        <p:spPr>
          <a:xfrm>
            <a:off x="489202" y="5651668"/>
            <a:ext cx="1886008" cy="997200"/>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977BE46-4792-98FB-7B5D-F81EE671AC0B}"/>
              </a:ext>
            </a:extLst>
          </p:cNvPr>
          <p:cNvPicPr>
            <a:picLocks noChangeAspect="1"/>
          </p:cNvPicPr>
          <p:nvPr/>
        </p:nvPicPr>
        <p:blipFill>
          <a:blip r:embed="rId5"/>
          <a:stretch>
            <a:fillRect/>
          </a:stretch>
        </p:blipFill>
        <p:spPr>
          <a:xfrm>
            <a:off x="2727533" y="5803186"/>
            <a:ext cx="4045773" cy="845682"/>
          </a:xfrm>
          <a:prstGeom prst="rect">
            <a:avLst/>
          </a:prstGeom>
        </p:spPr>
      </p:pic>
      <p:pic>
        <p:nvPicPr>
          <p:cNvPr id="9" name="Picture 8">
            <a:extLst>
              <a:ext uri="{FF2B5EF4-FFF2-40B4-BE49-F238E27FC236}">
                <a16:creationId xmlns:a16="http://schemas.microsoft.com/office/drawing/2014/main" id="{BD17E580-C873-5CD6-B946-16020810784D}"/>
              </a:ext>
            </a:extLst>
          </p:cNvPr>
          <p:cNvPicPr>
            <a:picLocks noChangeAspect="1"/>
          </p:cNvPicPr>
          <p:nvPr/>
        </p:nvPicPr>
        <p:blipFill>
          <a:blip r:embed="rId6"/>
          <a:stretch>
            <a:fillRect/>
          </a:stretch>
        </p:blipFill>
        <p:spPr>
          <a:xfrm>
            <a:off x="8540498" y="5651668"/>
            <a:ext cx="3162300" cy="996812"/>
          </a:xfrm>
          <a:prstGeom prst="rect">
            <a:avLst/>
          </a:prstGeom>
        </p:spPr>
      </p:pic>
    </p:spTree>
    <p:extLst>
      <p:ext uri="{BB962C8B-B14F-4D97-AF65-F5344CB8AC3E}">
        <p14:creationId xmlns:p14="http://schemas.microsoft.com/office/powerpoint/2010/main" val="278756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577A876F-0AE4-0F42-EAC1-C137299A679F}"/>
              </a:ext>
            </a:extLst>
          </p:cNvPr>
          <p:cNvGraphicFramePr>
            <a:graphicFrameLocks noGrp="1"/>
          </p:cNvGraphicFramePr>
          <p:nvPr>
            <p:extLst>
              <p:ext uri="{D42A27DB-BD31-4B8C-83A1-F6EECF244321}">
                <p14:modId xmlns:p14="http://schemas.microsoft.com/office/powerpoint/2010/main" val="2428918763"/>
              </p:ext>
            </p:extLst>
          </p:nvPr>
        </p:nvGraphicFramePr>
        <p:xfrm>
          <a:off x="352499" y="1645853"/>
          <a:ext cx="11487001" cy="3949065"/>
        </p:xfrm>
        <a:graphic>
          <a:graphicData uri="http://schemas.openxmlformats.org/drawingml/2006/table">
            <a:tbl>
              <a:tblPr firstRow="1" bandRow="1">
                <a:effectLst/>
                <a:tableStyleId>{306799F8-075E-4A3A-A7F6-7FBC6576F1A4}</a:tableStyleId>
              </a:tblPr>
              <a:tblGrid>
                <a:gridCol w="1029733">
                  <a:extLst>
                    <a:ext uri="{9D8B030D-6E8A-4147-A177-3AD203B41FA5}">
                      <a16:colId xmlns:a16="http://schemas.microsoft.com/office/drawing/2014/main" val="3305199246"/>
                    </a:ext>
                  </a:extLst>
                </a:gridCol>
                <a:gridCol w="6953693">
                  <a:extLst>
                    <a:ext uri="{9D8B030D-6E8A-4147-A177-3AD203B41FA5}">
                      <a16:colId xmlns:a16="http://schemas.microsoft.com/office/drawing/2014/main" val="1667680396"/>
                    </a:ext>
                  </a:extLst>
                </a:gridCol>
                <a:gridCol w="162560">
                  <a:extLst>
                    <a:ext uri="{9D8B030D-6E8A-4147-A177-3AD203B41FA5}">
                      <a16:colId xmlns:a16="http://schemas.microsoft.com/office/drawing/2014/main" val="4072538386"/>
                    </a:ext>
                  </a:extLst>
                </a:gridCol>
                <a:gridCol w="3341015">
                  <a:extLst>
                    <a:ext uri="{9D8B030D-6E8A-4147-A177-3AD203B41FA5}">
                      <a16:colId xmlns:a16="http://schemas.microsoft.com/office/drawing/2014/main" val="4194652966"/>
                    </a:ext>
                  </a:extLst>
                </a:gridCol>
              </a:tblGrid>
              <a:tr h="429234">
                <a:tc gridSpan="2">
                  <a:txBody>
                    <a:bodyPr/>
                    <a:lstStyle/>
                    <a:p>
                      <a:pPr marL="0" marR="0" algn="l" hangingPunct="0">
                        <a:lnSpc>
                          <a:spcPct val="100000"/>
                        </a:lnSpc>
                        <a:spcBef>
                          <a:spcPts val="0"/>
                        </a:spcBef>
                        <a:spcAft>
                          <a:spcPts val="0"/>
                        </a:spcAft>
                      </a:pPr>
                      <a:r>
                        <a:rPr lang="en-US" sz="2000" dirty="0">
                          <a:solidFill>
                            <a:srgbClr val="002060"/>
                          </a:solidFill>
                          <a:effectLst/>
                          <a:latin typeface="+mn-lt"/>
                          <a:ea typeface="Calibri" panose="020F0502020204030204" pitchFamily="34" charset="0"/>
                          <a:cs typeface="Times New Roman" panose="02020603050405020304" pitchFamily="18" charset="0"/>
                        </a:rPr>
                        <a:t>Research Objectives</a:t>
                      </a: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gn="l" hangingPunct="0">
                        <a:lnSpc>
                          <a:spcPct val="100000"/>
                        </a:lnSpc>
                        <a:spcBef>
                          <a:spcPts val="0"/>
                        </a:spcBef>
                        <a:spcAft>
                          <a:spcPts val="0"/>
                        </a:spcAft>
                      </a:pPr>
                      <a:endParaRPr lang="en-US" sz="20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lnSpc>
                          <a:spcPct val="100000"/>
                        </a:lnSpc>
                        <a:spcBef>
                          <a:spcPts val="0"/>
                        </a:spcBef>
                        <a:spcAft>
                          <a:spcPts val="0"/>
                        </a:spcAft>
                      </a:pPr>
                      <a:r>
                        <a:rPr lang="en-US" sz="2000" dirty="0">
                          <a:solidFill>
                            <a:srgbClr val="002060"/>
                          </a:solidFill>
                          <a:effectLst/>
                          <a:latin typeface="+mn-lt"/>
                          <a:ea typeface="Calibri" panose="020F0502020204030204" pitchFamily="34" charset="0"/>
                          <a:cs typeface="Times New Roman" panose="02020603050405020304" pitchFamily="18" charset="0"/>
                        </a:rPr>
                        <a:t>Research Strategies &amp; Techniques</a:t>
                      </a:r>
                    </a:p>
                  </a:txBody>
                  <a:tcPr marL="68580" marR="68580" marT="9525"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9046870"/>
                  </a:ext>
                </a:extLst>
              </a:tr>
              <a:tr h="367838">
                <a:tc>
                  <a:txBody>
                    <a:bodyPr/>
                    <a:lstStyle/>
                    <a:p>
                      <a:pPr marL="0" marR="0" algn="just">
                        <a:lnSpc>
                          <a:spcPct val="100000"/>
                        </a:lnSpc>
                        <a:spcBef>
                          <a:spcPts val="0"/>
                        </a:spcBef>
                        <a:spcAft>
                          <a:spcPts val="0"/>
                        </a:spcAft>
                      </a:pPr>
                      <a:r>
                        <a:rPr lang="en-GB" sz="1800" b="1" dirty="0">
                          <a:solidFill>
                            <a:srgbClr val="002060"/>
                          </a:solidFill>
                          <a:effectLst/>
                          <a:latin typeface="+mn-lt"/>
                          <a:ea typeface="Calibri" panose="020F0502020204030204" pitchFamily="34" charset="0"/>
                          <a:cs typeface="Calibri" panose="020F0502020204030204" pitchFamily="34" charset="0"/>
                        </a:rPr>
                        <a:t>R.O. 1</a:t>
                      </a:r>
                      <a:endParaRPr lang="en-US" sz="1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00000"/>
                        </a:lnSpc>
                        <a:spcBef>
                          <a:spcPts val="0"/>
                        </a:spcBef>
                        <a:spcAft>
                          <a:spcPts val="0"/>
                        </a:spcAft>
                      </a:pPr>
                      <a:r>
                        <a:rPr lang="en-GB" sz="1800" dirty="0">
                          <a:solidFill>
                            <a:srgbClr val="002060"/>
                          </a:solidFill>
                          <a:effectLst/>
                          <a:latin typeface="+mn-lt"/>
                          <a:ea typeface="Calibri" panose="020F0502020204030204" pitchFamily="34" charset="0"/>
                          <a:cs typeface="Calibri" panose="020F0502020204030204" pitchFamily="34" charset="0"/>
                        </a:rPr>
                        <a:t>Identify indicators related to the management of </a:t>
                      </a:r>
                      <a:r>
                        <a:rPr lang="en-GB" sz="1800" dirty="0" err="1">
                          <a:solidFill>
                            <a:srgbClr val="002060"/>
                          </a:solidFill>
                          <a:effectLst/>
                          <a:latin typeface="+mn-lt"/>
                          <a:ea typeface="Calibri" panose="020F0502020204030204" pitchFamily="34" charset="0"/>
                          <a:cs typeface="Calibri" panose="020F0502020204030204" pitchFamily="34" charset="0"/>
                        </a:rPr>
                        <a:t>LoPHIEs</a:t>
                      </a:r>
                      <a:r>
                        <a:rPr lang="en-GB" sz="1800" dirty="0">
                          <a:solidFill>
                            <a:srgbClr val="002060"/>
                          </a:solidFill>
                          <a:effectLst/>
                          <a:latin typeface="+mn-lt"/>
                          <a:ea typeface="Calibri" panose="020F0502020204030204" pitchFamily="34" charset="0"/>
                          <a:cs typeface="Calibri" panose="020F0502020204030204" pitchFamily="34" charset="0"/>
                        </a:rPr>
                        <a:t>. </a:t>
                      </a:r>
                      <a:endParaRPr lang="en-US" sz="1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endParaRPr lang="en-US" sz="1800" dirty="0">
                        <a:solidFill>
                          <a:srgbClr val="002060"/>
                        </a:solidFill>
                        <a:effectLst/>
                        <a:latin typeface="+mn-lt"/>
                        <a:cs typeface="Times New Roman" panose="02020603050405020304" pitchFamily="18" charset="0"/>
                      </a:endParaRPr>
                    </a:p>
                  </a:txBody>
                  <a:tcPr marL="68580" marR="68580" marT="9525"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r>
                        <a:rPr lang="en-GB" sz="1800" b="1" kern="1200" dirty="0">
                          <a:solidFill>
                            <a:srgbClr val="002060"/>
                          </a:solidFill>
                          <a:effectLst/>
                          <a:latin typeface="+mn-lt"/>
                          <a:ea typeface="Times New Roman" panose="02020603050405020304" pitchFamily="18" charset="0"/>
                          <a:cs typeface="Calibri" panose="020F0502020204030204" pitchFamily="34" charset="0"/>
                        </a:rPr>
                        <a:t>Secondary Data Collection </a:t>
                      </a:r>
                      <a:r>
                        <a:rPr lang="en-GB" sz="1800" kern="1200" dirty="0">
                          <a:solidFill>
                            <a:srgbClr val="002060"/>
                          </a:solidFill>
                          <a:effectLst/>
                          <a:latin typeface="+mn-lt"/>
                          <a:ea typeface="Times New Roman" panose="02020603050405020304" pitchFamily="18" charset="0"/>
                          <a:cs typeface="Calibri" panose="020F0502020204030204" pitchFamily="34" charset="0"/>
                        </a:rPr>
                        <a:t>/ Literature Review</a:t>
                      </a:r>
                      <a:endParaRPr lang="en-US" sz="1800" dirty="0">
                        <a:solidFill>
                          <a:srgbClr val="002060"/>
                        </a:solidFill>
                        <a:effectLst/>
                        <a:latin typeface="+mn-lt"/>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284798"/>
                  </a:ext>
                </a:extLst>
              </a:tr>
              <a:tr h="0">
                <a:tc>
                  <a:txBody>
                    <a:bodyPr/>
                    <a:lstStyle/>
                    <a:p>
                      <a:pPr marL="739775" marR="0" indent="-739775" algn="just">
                        <a:lnSpc>
                          <a:spcPct val="100000"/>
                        </a:lnSpc>
                        <a:spcBef>
                          <a:spcPts val="0"/>
                        </a:spcBef>
                        <a:spcAft>
                          <a:spcPts val="0"/>
                        </a:spcAft>
                      </a:pPr>
                      <a:r>
                        <a:rPr lang="en-GB" sz="1800" b="1" dirty="0">
                          <a:solidFill>
                            <a:srgbClr val="002060"/>
                          </a:solidFill>
                          <a:effectLst/>
                          <a:latin typeface="+mn-lt"/>
                          <a:ea typeface="Calibri" panose="020F0502020204030204" pitchFamily="34" charset="0"/>
                          <a:cs typeface="Calibri" panose="020F0502020204030204" pitchFamily="34" charset="0"/>
                        </a:rPr>
                        <a:t>R.O. 2 </a:t>
                      </a:r>
                      <a:endParaRPr lang="en-US" sz="1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rgbClr val="002060"/>
                          </a:solidFill>
                          <a:effectLst/>
                          <a:latin typeface="+mn-lt"/>
                          <a:ea typeface="Calibri" panose="020F0502020204030204" pitchFamily="34" charset="0"/>
                          <a:cs typeface="Calibri" panose="020F0502020204030204" pitchFamily="34" charset="0"/>
                        </a:rPr>
                        <a:t>Explore indicators related to the management of </a:t>
                      </a:r>
                      <a:r>
                        <a:rPr lang="en-GB" sz="1800" dirty="0" err="1">
                          <a:solidFill>
                            <a:srgbClr val="002060"/>
                          </a:solidFill>
                          <a:effectLst/>
                          <a:latin typeface="+mn-lt"/>
                          <a:ea typeface="Calibri" panose="020F0502020204030204" pitchFamily="34" charset="0"/>
                          <a:cs typeface="Calibri" panose="020F0502020204030204" pitchFamily="34" charset="0"/>
                        </a:rPr>
                        <a:t>LoPHIEs</a:t>
                      </a:r>
                      <a:r>
                        <a:rPr lang="en-GB" sz="1800" dirty="0">
                          <a:solidFill>
                            <a:srgbClr val="002060"/>
                          </a:solidFill>
                          <a:effectLst/>
                          <a:latin typeface="+mn-lt"/>
                          <a:ea typeface="Calibri" panose="020F0502020204030204" pitchFamily="34" charset="0"/>
                          <a:cs typeface="Calibri" panose="020F0502020204030204" pitchFamily="34" charset="0"/>
                        </a:rPr>
                        <a:t> in the presence of CI-supported decision making.</a:t>
                      </a:r>
                      <a:endParaRPr lang="en-US" dirty="0">
                        <a:solidFill>
                          <a:srgbClr val="002060"/>
                        </a:solidFil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endParaRPr lang="en-US" sz="1800" b="1" dirty="0">
                        <a:solidFill>
                          <a:srgbClr val="002060"/>
                        </a:solidFill>
                        <a:effectLst/>
                        <a:latin typeface="+mn-lt"/>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r>
                        <a:rPr lang="en-GB" sz="1800" kern="1200" dirty="0">
                          <a:solidFill>
                            <a:srgbClr val="002060"/>
                          </a:solidFill>
                          <a:effectLst/>
                          <a:latin typeface="+mn-lt"/>
                          <a:ea typeface="Times New Roman" panose="02020603050405020304" pitchFamily="18" charset="0"/>
                          <a:cs typeface="Calibri" panose="020F0502020204030204" pitchFamily="34" charset="0"/>
                        </a:rPr>
                        <a:t>Secondary Data Collection / Literature Review</a:t>
                      </a:r>
                      <a:endParaRPr lang="en-US" sz="1800" dirty="0">
                        <a:solidFill>
                          <a:srgbClr val="002060"/>
                        </a:solidFill>
                        <a:effectLst/>
                        <a:latin typeface="+mn-lt"/>
                        <a:cs typeface="Times New Roman" panose="02020603050405020304" pitchFamily="18" charset="0"/>
                      </a:endParaRPr>
                    </a:p>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r>
                        <a:rPr lang="en-GB" sz="1800" b="1" kern="1200" dirty="0">
                          <a:solidFill>
                            <a:srgbClr val="002060"/>
                          </a:solidFill>
                          <a:effectLst/>
                          <a:latin typeface="+mn-lt"/>
                          <a:ea typeface="Times New Roman" panose="02020603050405020304" pitchFamily="18" charset="0"/>
                          <a:cs typeface="Calibri" panose="020F0502020204030204" pitchFamily="34" charset="0"/>
                        </a:rPr>
                        <a:t>Multiple Experiments</a:t>
                      </a:r>
                      <a:endParaRPr lang="en-US" sz="1800" b="1" dirty="0">
                        <a:solidFill>
                          <a:srgbClr val="002060"/>
                        </a:solidFill>
                        <a:effectLst/>
                        <a:latin typeface="+mn-lt"/>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257108"/>
                  </a:ext>
                </a:extLst>
              </a:tr>
              <a:tr h="160020">
                <a:tc>
                  <a:txBody>
                    <a:bodyPr/>
                    <a:lstStyle/>
                    <a:p>
                      <a:pPr marL="0" marR="0" algn="just">
                        <a:lnSpc>
                          <a:spcPct val="100000"/>
                        </a:lnSpc>
                        <a:spcBef>
                          <a:spcPts val="0"/>
                        </a:spcBef>
                        <a:spcAft>
                          <a:spcPts val="0"/>
                        </a:spcAft>
                      </a:pPr>
                      <a:r>
                        <a:rPr lang="en-GB" sz="1800" b="1" dirty="0">
                          <a:solidFill>
                            <a:srgbClr val="002060"/>
                          </a:solidFill>
                          <a:effectLst/>
                          <a:latin typeface="+mn-lt"/>
                          <a:ea typeface="Calibri" panose="020F0502020204030204" pitchFamily="34" charset="0"/>
                          <a:cs typeface="Calibri" panose="020F0502020204030204" pitchFamily="34" charset="0"/>
                        </a:rPr>
                        <a:t>R.O. 3</a:t>
                      </a:r>
                      <a:endParaRPr lang="en-US" sz="18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rgbClr val="002060"/>
                          </a:solidFill>
                          <a:effectLst/>
                          <a:latin typeface="+mn-lt"/>
                          <a:ea typeface="Calibri" panose="020F0502020204030204" pitchFamily="34" charset="0"/>
                          <a:cs typeface="Calibri" panose="020F0502020204030204" pitchFamily="34" charset="0"/>
                        </a:rPr>
                        <a:t>Design and develop a CI maturity assessment model.</a:t>
                      </a:r>
                      <a:endParaRPr lang="en-US" dirty="0">
                        <a:solidFill>
                          <a:srgbClr val="002060"/>
                        </a:solidFil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endParaRPr lang="en-US" sz="1800" dirty="0">
                        <a:solidFill>
                          <a:srgbClr val="002060"/>
                        </a:solidFill>
                        <a:effectLst/>
                        <a:latin typeface="+mn-lt"/>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r>
                        <a:rPr lang="en-GB" sz="1800" kern="1200" dirty="0">
                          <a:solidFill>
                            <a:srgbClr val="002060"/>
                          </a:solidFill>
                          <a:effectLst/>
                          <a:latin typeface="+mn-lt"/>
                          <a:ea typeface="Times New Roman" panose="02020603050405020304" pitchFamily="18" charset="0"/>
                          <a:cs typeface="Calibri" panose="020F0502020204030204" pitchFamily="34" charset="0"/>
                        </a:rPr>
                        <a:t>Secondary Data Collection / Literature Review</a:t>
                      </a:r>
                      <a:endParaRPr lang="en-US" sz="1800" dirty="0">
                        <a:solidFill>
                          <a:srgbClr val="002060"/>
                        </a:solidFill>
                        <a:effectLst/>
                        <a:latin typeface="+mn-lt"/>
                        <a:cs typeface="Times New Roman" panose="02020603050405020304" pitchFamily="18" charset="0"/>
                      </a:endParaRPr>
                    </a:p>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r>
                        <a:rPr lang="en-GB" sz="1800" b="1" kern="1200" dirty="0">
                          <a:solidFill>
                            <a:srgbClr val="002060"/>
                          </a:solidFill>
                          <a:effectLst/>
                          <a:latin typeface="+mn-lt"/>
                          <a:ea typeface="Times New Roman" panose="02020603050405020304" pitchFamily="18" charset="0"/>
                          <a:cs typeface="Calibri" panose="020F0502020204030204" pitchFamily="34" charset="0"/>
                        </a:rPr>
                        <a:t>Expert Opinion</a:t>
                      </a:r>
                      <a:endParaRPr lang="en-US" sz="1800" b="1" dirty="0">
                        <a:solidFill>
                          <a:srgbClr val="002060"/>
                        </a:solidFill>
                        <a:effectLst/>
                        <a:latin typeface="+mn-lt"/>
                        <a:cs typeface="Times New Roman" panose="02020603050405020304" pitchFamily="18" charset="0"/>
                      </a:endParaRPr>
                    </a:p>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r>
                        <a:rPr lang="en-GB" sz="1800" kern="1200" dirty="0">
                          <a:solidFill>
                            <a:srgbClr val="002060"/>
                          </a:solidFill>
                          <a:effectLst/>
                          <a:latin typeface="+mn-lt"/>
                          <a:ea typeface="Times New Roman" panose="02020603050405020304" pitchFamily="18" charset="0"/>
                          <a:cs typeface="Calibri" panose="020F0502020204030204" pitchFamily="34" charset="0"/>
                        </a:rPr>
                        <a:t>Multiple Experiments</a:t>
                      </a:r>
                      <a:endParaRPr lang="en-US" sz="1800" dirty="0">
                        <a:solidFill>
                          <a:srgbClr val="002060"/>
                        </a:solidFill>
                        <a:effectLst/>
                        <a:latin typeface="+mn-lt"/>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651005"/>
                  </a:ext>
                </a:extLst>
              </a:tr>
              <a:tr h="551280">
                <a:tc>
                  <a:txBody>
                    <a:bodyPr/>
                    <a:lstStyle/>
                    <a:p>
                      <a:pPr marL="855663" marR="0" indent="-855663" algn="just">
                        <a:lnSpc>
                          <a:spcPct val="100000"/>
                        </a:lnSpc>
                        <a:spcBef>
                          <a:spcPts val="0"/>
                        </a:spcBef>
                        <a:spcAft>
                          <a:spcPts val="0"/>
                        </a:spcAft>
                      </a:pPr>
                      <a:r>
                        <a:rPr lang="en-GB" sz="1800" b="1" dirty="0">
                          <a:solidFill>
                            <a:srgbClr val="002060"/>
                          </a:solidFill>
                          <a:effectLst/>
                          <a:latin typeface="+mn-lt"/>
                          <a:ea typeface="Calibri" panose="020F0502020204030204" pitchFamily="34" charset="0"/>
                          <a:cs typeface="Calibri" panose="020F0502020204030204" pitchFamily="34" charset="0"/>
                        </a:rPr>
                        <a:t>R.O. 4</a:t>
                      </a:r>
                      <a:endParaRPr lang="en-GB" sz="1800" dirty="0">
                        <a:solidFill>
                          <a:srgbClr val="002060"/>
                        </a:solidFill>
                        <a:effectLst/>
                        <a:latin typeface="+mn-lt"/>
                        <a:ea typeface="Calibri" panose="020F0502020204030204" pitchFamily="34" charset="0"/>
                        <a:cs typeface="Calibri" panose="020F0502020204030204"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rgbClr val="002060"/>
                          </a:solidFill>
                          <a:effectLst/>
                          <a:latin typeface="+mn-lt"/>
                          <a:ea typeface="Calibri" panose="020F0502020204030204" pitchFamily="34" charset="0"/>
                          <a:cs typeface="Calibri" panose="020F0502020204030204" pitchFamily="34" charset="0"/>
                        </a:rPr>
                        <a:t>Validate how the proposed CI maturity assessment model can be applied to assess teams’ maturity levels in dealing with </a:t>
                      </a:r>
                      <a:r>
                        <a:rPr lang="en-GB" sz="1800" dirty="0" err="1">
                          <a:solidFill>
                            <a:srgbClr val="002060"/>
                          </a:solidFill>
                          <a:effectLst/>
                          <a:latin typeface="+mn-lt"/>
                          <a:ea typeface="Calibri" panose="020F0502020204030204" pitchFamily="34" charset="0"/>
                          <a:cs typeface="Calibri" panose="020F0502020204030204" pitchFamily="34" charset="0"/>
                        </a:rPr>
                        <a:t>LoPHIEs</a:t>
                      </a:r>
                      <a:r>
                        <a:rPr lang="en-GB" sz="1800" dirty="0">
                          <a:solidFill>
                            <a:srgbClr val="002060"/>
                          </a:solidFill>
                          <a:effectLst/>
                          <a:latin typeface="+mn-lt"/>
                          <a:ea typeface="Calibri" panose="020F0502020204030204" pitchFamily="34" charset="0"/>
                          <a:cs typeface="Calibri" panose="020F0502020204030204" pitchFamily="34" charset="0"/>
                        </a:rPr>
                        <a:t>.</a:t>
                      </a:r>
                      <a:endParaRPr lang="en-US" dirty="0">
                        <a:solidFill>
                          <a:srgbClr val="002060"/>
                        </a:solidFill>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endParaRPr lang="en-US" sz="1800" dirty="0">
                        <a:solidFill>
                          <a:srgbClr val="002060"/>
                        </a:solidFill>
                        <a:effectLst/>
                        <a:latin typeface="+mn-lt"/>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hangingPunct="0">
                        <a:lnSpc>
                          <a:spcPct val="100000"/>
                        </a:lnSpc>
                        <a:spcBef>
                          <a:spcPts val="0"/>
                        </a:spcBef>
                        <a:spcAft>
                          <a:spcPts val="0"/>
                        </a:spcAft>
                        <a:buClr>
                          <a:schemeClr val="tx2"/>
                        </a:buClr>
                        <a:buFont typeface="Wingdings" panose="05000000000000000000" pitchFamily="2" charset="2"/>
                        <a:buChar char=""/>
                        <a:tabLst>
                          <a:tab pos="157480" algn="l"/>
                        </a:tabLst>
                      </a:pPr>
                      <a:r>
                        <a:rPr lang="en-GB" sz="1800" kern="1200" dirty="0">
                          <a:solidFill>
                            <a:srgbClr val="002060"/>
                          </a:solidFill>
                          <a:effectLst/>
                          <a:latin typeface="+mn-lt"/>
                          <a:ea typeface="Times New Roman" panose="02020603050405020304" pitchFamily="18" charset="0"/>
                          <a:cs typeface="Calibri" panose="020F0502020204030204" pitchFamily="34" charset="0"/>
                        </a:rPr>
                        <a:t>Multiple Experiment</a:t>
                      </a:r>
                      <a:r>
                        <a:rPr lang="en-GB" sz="1800" dirty="0">
                          <a:solidFill>
                            <a:srgbClr val="002060"/>
                          </a:solidFill>
                          <a:effectLst/>
                          <a:latin typeface="+mn-lt"/>
                          <a:ea typeface="Times New Roman" panose="02020603050405020304" pitchFamily="18" charset="0"/>
                          <a:cs typeface="Calibri" panose="020F0502020204030204" pitchFamily="34" charset="0"/>
                        </a:rPr>
                        <a:t>s</a:t>
                      </a:r>
                      <a:endParaRPr lang="en-US" sz="1800" dirty="0">
                        <a:solidFill>
                          <a:srgbClr val="002060"/>
                        </a:solidFill>
                        <a:effectLst/>
                        <a:latin typeface="+mn-lt"/>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7698249"/>
                  </a:ext>
                </a:extLst>
              </a:tr>
            </a:tbl>
          </a:graphicData>
        </a:graphic>
      </p:graphicFrame>
      <p:sp>
        <p:nvSpPr>
          <p:cNvPr id="7" name="Slide Number Placeholder 6">
            <a:extLst>
              <a:ext uri="{FF2B5EF4-FFF2-40B4-BE49-F238E27FC236}">
                <a16:creationId xmlns:a16="http://schemas.microsoft.com/office/drawing/2014/main" id="{8979CECC-9911-6B56-5839-6714F82E1D79}"/>
              </a:ext>
            </a:extLst>
          </p:cNvPr>
          <p:cNvSpPr>
            <a:spLocks noGrp="1"/>
          </p:cNvSpPr>
          <p:nvPr>
            <p:ph type="sldNum" sz="quarter" idx="12"/>
          </p:nvPr>
        </p:nvSpPr>
        <p:spPr/>
        <p:txBody>
          <a:bodyPr/>
          <a:lstStyle/>
          <a:p>
            <a:fld id="{A2200B0B-05A8-B548-AFCD-0B4DD3710B69}" type="slidenum">
              <a:rPr lang="en-CY" smtClean="0"/>
              <a:t>10</a:t>
            </a:fld>
            <a:endParaRPr lang="en-CY"/>
          </a:p>
        </p:txBody>
      </p:sp>
    </p:spTree>
    <p:extLst>
      <p:ext uri="{BB962C8B-B14F-4D97-AF65-F5344CB8AC3E}">
        <p14:creationId xmlns:p14="http://schemas.microsoft.com/office/powerpoint/2010/main" val="51810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B5421541-74BE-13A1-738F-01705DAE3087}"/>
              </a:ext>
            </a:extLst>
          </p:cNvPr>
          <p:cNvSpPr>
            <a:spLocks noGrp="1"/>
          </p:cNvSpPr>
          <p:nvPr>
            <p:ph type="title"/>
          </p:nvPr>
        </p:nvSpPr>
        <p:spPr>
          <a:xfrm>
            <a:off x="2919046" y="136525"/>
            <a:ext cx="9272954" cy="1325563"/>
          </a:xfrm>
        </p:spPr>
        <p:txBody>
          <a:bodyPr>
            <a:normAutofit/>
          </a:bodyPr>
          <a:lstStyle/>
          <a:p>
            <a:r>
              <a:rPr lang="en-US" sz="3000" dirty="0"/>
              <a:t>Research Outline</a:t>
            </a:r>
            <a:endParaRPr lang="en-CY" sz="3000" dirty="0"/>
          </a:p>
        </p:txBody>
      </p:sp>
      <p:cxnSp>
        <p:nvCxnSpPr>
          <p:cNvPr id="7" name="Straight Connector 6">
            <a:extLst>
              <a:ext uri="{FF2B5EF4-FFF2-40B4-BE49-F238E27FC236}">
                <a16:creationId xmlns:a16="http://schemas.microsoft.com/office/drawing/2014/main" id="{DE05B22F-E608-B591-5F25-6D57BA444345}"/>
              </a:ext>
            </a:extLst>
          </p:cNvPr>
          <p:cNvCxnSpPr>
            <a:cxnSpLocks/>
            <a:stCxn id="8" idx="3"/>
            <a:endCxn id="10" idx="1"/>
          </p:cNvCxnSpPr>
          <p:nvPr/>
        </p:nvCxnSpPr>
        <p:spPr>
          <a:xfrm flipV="1">
            <a:off x="2501805" y="3819313"/>
            <a:ext cx="1091664" cy="1"/>
          </a:xfrm>
          <a:prstGeom prst="line">
            <a:avLst/>
          </a:prstGeom>
          <a:solidFill>
            <a:srgbClr val="00B050"/>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Diamond 7">
            <a:extLst>
              <a:ext uri="{FF2B5EF4-FFF2-40B4-BE49-F238E27FC236}">
                <a16:creationId xmlns:a16="http://schemas.microsoft.com/office/drawing/2014/main" id="{B38CAD44-051C-DC08-7EC1-82B2AA3A8C63}"/>
              </a:ext>
            </a:extLst>
          </p:cNvPr>
          <p:cNvSpPr/>
          <p:nvPr/>
        </p:nvSpPr>
        <p:spPr>
          <a:xfrm>
            <a:off x="1892205" y="3514514"/>
            <a:ext cx="609600" cy="6096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9" name="TextBox 8">
            <a:extLst>
              <a:ext uri="{FF2B5EF4-FFF2-40B4-BE49-F238E27FC236}">
                <a16:creationId xmlns:a16="http://schemas.microsoft.com/office/drawing/2014/main" id="{4B3862AE-04C7-4516-4F58-0F20348DCA66}"/>
              </a:ext>
            </a:extLst>
          </p:cNvPr>
          <p:cNvSpPr txBox="1"/>
          <p:nvPr/>
        </p:nvSpPr>
        <p:spPr>
          <a:xfrm>
            <a:off x="705291" y="1676269"/>
            <a:ext cx="2983425"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Indicators and factors, which are of critical importance for the evolution and maturation of CI in teams and Collective Performance in relation to the management of </a:t>
            </a:r>
            <a:r>
              <a:rPr kumimoji="0" lang="en-GB" sz="11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LoPHIEs</a:t>
            </a:r>
            <a:r>
              <a:rPr kumimoji="0" lang="en-GB"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have been investigated at a theoretical level. </a:t>
            </a:r>
            <a:endParaRPr kumimoji="0" lang="en-US"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sp>
        <p:nvSpPr>
          <p:cNvPr id="10" name="Diamond 9">
            <a:extLst>
              <a:ext uri="{FF2B5EF4-FFF2-40B4-BE49-F238E27FC236}">
                <a16:creationId xmlns:a16="http://schemas.microsoft.com/office/drawing/2014/main" id="{F3FF231B-C23D-A07D-5CEF-C2C7C462764F}"/>
              </a:ext>
            </a:extLst>
          </p:cNvPr>
          <p:cNvSpPr/>
          <p:nvPr/>
        </p:nvSpPr>
        <p:spPr>
          <a:xfrm>
            <a:off x="3593469" y="3514513"/>
            <a:ext cx="609600" cy="6096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1" name="Rectangle 10">
            <a:extLst>
              <a:ext uri="{FF2B5EF4-FFF2-40B4-BE49-F238E27FC236}">
                <a16:creationId xmlns:a16="http://schemas.microsoft.com/office/drawing/2014/main" id="{7A7DEA63-2B6C-160D-C380-3B3D9295BEB7}"/>
              </a:ext>
            </a:extLst>
          </p:cNvPr>
          <p:cNvSpPr/>
          <p:nvPr/>
        </p:nvSpPr>
        <p:spPr>
          <a:xfrm>
            <a:off x="2158903" y="4878841"/>
            <a:ext cx="3478729"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Three interconnected experiments were conducted, and primary data were collected.</a:t>
            </a:r>
            <a:r>
              <a:rPr kumimoji="0" lang="en-GB" sz="1100" b="1" i="0" u="none" strike="noStrike" kern="1200" cap="none" spc="0" normalizeH="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 Indicators </a:t>
            </a:r>
            <a:r>
              <a:rPr kumimoji="0" lang="en-GB"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and factors</a:t>
            </a:r>
            <a:r>
              <a:rPr kumimoji="0" lang="en-GB" sz="1100" b="1" i="0" u="none" strike="noStrike" kern="1200" cap="none" spc="0" normalizeH="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 important for the evolution and maturation of CI and Collective Performance in relation to the management of </a:t>
            </a:r>
            <a:r>
              <a:rPr kumimoji="0" lang="en-GB" sz="1100" b="1" i="0" u="none" strike="noStrike" kern="1200" cap="none" spc="0" normalizeH="0" noProof="0" dirty="0" err="1">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LoPHIEs</a:t>
            </a:r>
            <a:r>
              <a:rPr kumimoji="0" lang="en-GB" sz="1100" b="1" i="0" u="none" strike="noStrike" kern="1200" cap="none" spc="0" normalizeH="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 have been investigated at an empirical level. </a:t>
            </a:r>
            <a:endParaRPr kumimoji="0" lang="en-US"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A90D8AB-9E71-7389-B466-12529714A54B}"/>
              </a:ext>
            </a:extLst>
          </p:cNvPr>
          <p:cNvSpPr/>
          <p:nvPr/>
        </p:nvSpPr>
        <p:spPr>
          <a:xfrm>
            <a:off x="4217246" y="1702593"/>
            <a:ext cx="2778975"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The analysis of the primary data led to a new model for maturity assessment. This model has resulted </a:t>
            </a:r>
            <a:r>
              <a:rPr kumimoji="0" lang="en-US"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following a design science research methodology, with two iterations of the development cycle.</a:t>
            </a:r>
            <a:endParaRPr kumimoji="0" lang="en-US"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sp>
        <p:nvSpPr>
          <p:cNvPr id="13" name="Diamond 12">
            <a:extLst>
              <a:ext uri="{FF2B5EF4-FFF2-40B4-BE49-F238E27FC236}">
                <a16:creationId xmlns:a16="http://schemas.microsoft.com/office/drawing/2014/main" id="{370D4049-18B1-C408-9140-8A22B351542D}"/>
              </a:ext>
            </a:extLst>
          </p:cNvPr>
          <p:cNvSpPr/>
          <p:nvPr/>
        </p:nvSpPr>
        <p:spPr>
          <a:xfrm>
            <a:off x="5294734" y="3514513"/>
            <a:ext cx="609600" cy="6096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a:t>
            </a:r>
          </a:p>
        </p:txBody>
      </p:sp>
      <p:cxnSp>
        <p:nvCxnSpPr>
          <p:cNvPr id="14" name="Straight Connector 13">
            <a:extLst>
              <a:ext uri="{FF2B5EF4-FFF2-40B4-BE49-F238E27FC236}">
                <a16:creationId xmlns:a16="http://schemas.microsoft.com/office/drawing/2014/main" id="{2ACD5869-35C9-7367-75C0-71AD896DB1EE}"/>
              </a:ext>
            </a:extLst>
          </p:cNvPr>
          <p:cNvCxnSpPr>
            <a:cxnSpLocks/>
          </p:cNvCxnSpPr>
          <p:nvPr/>
        </p:nvCxnSpPr>
        <p:spPr>
          <a:xfrm flipV="1">
            <a:off x="2197004" y="2873332"/>
            <a:ext cx="0" cy="684044"/>
          </a:xfrm>
          <a:prstGeom prst="line">
            <a:avLst/>
          </a:prstGeom>
          <a:solidFill>
            <a:srgbClr val="00B050"/>
          </a:solidFill>
          <a:ln>
            <a:solidFill>
              <a:schemeClr val="tx1">
                <a:lumMod val="65000"/>
                <a:lumOff val="3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8FB767-587C-A370-0B2F-E479E0A1348D}"/>
              </a:ext>
            </a:extLst>
          </p:cNvPr>
          <p:cNvCxnSpPr>
            <a:cxnSpLocks/>
          </p:cNvCxnSpPr>
          <p:nvPr/>
        </p:nvCxnSpPr>
        <p:spPr>
          <a:xfrm flipV="1">
            <a:off x="3898268" y="4062052"/>
            <a:ext cx="0" cy="684044"/>
          </a:xfrm>
          <a:prstGeom prst="line">
            <a:avLst/>
          </a:prstGeom>
          <a:ln>
            <a:solidFill>
              <a:schemeClr val="tx1">
                <a:lumMod val="65000"/>
                <a:lumOff val="3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FCD429-E26C-2582-46DB-EFE1EAF44DEC}"/>
              </a:ext>
            </a:extLst>
          </p:cNvPr>
          <p:cNvCxnSpPr>
            <a:cxnSpLocks/>
          </p:cNvCxnSpPr>
          <p:nvPr/>
        </p:nvCxnSpPr>
        <p:spPr>
          <a:xfrm flipV="1">
            <a:off x="5599534" y="2873332"/>
            <a:ext cx="0" cy="684044"/>
          </a:xfrm>
          <a:prstGeom prst="line">
            <a:avLst/>
          </a:prstGeom>
          <a:ln>
            <a:solidFill>
              <a:schemeClr val="tx1">
                <a:lumMod val="65000"/>
                <a:lumOff val="3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E126FA-A9FF-9213-1277-F9368833DB33}"/>
              </a:ext>
            </a:extLst>
          </p:cNvPr>
          <p:cNvCxnSpPr>
            <a:stCxn id="13" idx="3"/>
            <a:endCxn id="25" idx="1"/>
          </p:cNvCxnSpPr>
          <p:nvPr/>
        </p:nvCxnSpPr>
        <p:spPr>
          <a:xfrm flipV="1">
            <a:off x="5904334" y="3303246"/>
            <a:ext cx="1385042" cy="51606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F5DD2C-CD85-8063-38C4-D4AC3E3D9D89}"/>
              </a:ext>
            </a:extLst>
          </p:cNvPr>
          <p:cNvCxnSpPr>
            <a:stCxn id="13" idx="3"/>
            <a:endCxn id="28" idx="1"/>
          </p:cNvCxnSpPr>
          <p:nvPr/>
        </p:nvCxnSpPr>
        <p:spPr>
          <a:xfrm>
            <a:off x="5904334" y="3819313"/>
            <a:ext cx="1385042" cy="38543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7E8CA32-2EF3-013E-92E2-667F23313818}"/>
              </a:ext>
            </a:extLst>
          </p:cNvPr>
          <p:cNvSpPr/>
          <p:nvPr/>
        </p:nvSpPr>
        <p:spPr>
          <a:xfrm>
            <a:off x="7630463" y="1708545"/>
            <a:ext cx="3856238"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During </a:t>
            </a:r>
            <a:r>
              <a:rPr kumimoji="0" lang="en-GB"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the first development cycle, an initial design of the CIMA Model has been proposed. In addition, an initial analysis of the primary data collected was performed and resulted into the identification of additional factors, which in turn advised the second iteration of the development cycle.</a:t>
            </a:r>
            <a:endParaRPr kumimoji="0" lang="en-US"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BAC5C0D-4902-B8DD-ACFE-DF4243765CDD}"/>
              </a:ext>
            </a:extLst>
          </p:cNvPr>
          <p:cNvSpPr/>
          <p:nvPr/>
        </p:nvSpPr>
        <p:spPr>
          <a:xfrm>
            <a:off x="7002186" y="4687195"/>
            <a:ext cx="4490475" cy="12772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Calibri" panose="020F0502020204030204" pitchFamily="34" charset="0"/>
                <a:cs typeface="Arial" panose="020B0604020202020204" pitchFamily="34" charset="0"/>
              </a:rPr>
              <a:t>During the second development cycle an improved design of the CIMA Model has been proposed and a complete analysis of the primary data has been conducted. In the last phase of the second development cycle, the results of the data analysis were taken into consideration, and a final design of the CIMA Model has been proposed. The final design integrates in full the maturity of the phenomenon under study. </a:t>
            </a:r>
            <a:endParaRPr kumimoji="0" lang="en-US" sz="11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cxnSp>
        <p:nvCxnSpPr>
          <p:cNvPr id="21" name="Connector: Elbow 26">
            <a:extLst>
              <a:ext uri="{FF2B5EF4-FFF2-40B4-BE49-F238E27FC236}">
                <a16:creationId xmlns:a16="http://schemas.microsoft.com/office/drawing/2014/main" id="{925C01CA-5AA0-BFE9-0CD7-7B78C7D9C6E2}"/>
              </a:ext>
            </a:extLst>
          </p:cNvPr>
          <p:cNvCxnSpPr>
            <a:cxnSpLocks/>
          </p:cNvCxnSpPr>
          <p:nvPr/>
        </p:nvCxnSpPr>
        <p:spPr>
          <a:xfrm flipV="1">
            <a:off x="7845636" y="3033668"/>
            <a:ext cx="2246089" cy="269578"/>
          </a:xfrm>
          <a:prstGeom prst="bentConnector2">
            <a:avLst/>
          </a:prstGeom>
          <a:ln w="3175">
            <a:solidFill>
              <a:schemeClr val="tx1">
                <a:lumMod val="65000"/>
                <a:lumOff val="3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2" name="Connector: Elbow 27">
            <a:extLst>
              <a:ext uri="{FF2B5EF4-FFF2-40B4-BE49-F238E27FC236}">
                <a16:creationId xmlns:a16="http://schemas.microsoft.com/office/drawing/2014/main" id="{3AE0B838-252F-4E4E-3B44-714AC0FF0D0B}"/>
              </a:ext>
            </a:extLst>
          </p:cNvPr>
          <p:cNvCxnSpPr>
            <a:cxnSpLocks/>
          </p:cNvCxnSpPr>
          <p:nvPr/>
        </p:nvCxnSpPr>
        <p:spPr>
          <a:xfrm>
            <a:off x="7848176" y="4204749"/>
            <a:ext cx="2220687" cy="304800"/>
          </a:xfrm>
          <a:prstGeom prst="bentConnector2">
            <a:avLst/>
          </a:prstGeom>
          <a:ln w="3175">
            <a:solidFill>
              <a:schemeClr val="tx1">
                <a:lumMod val="65000"/>
                <a:lumOff val="3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3DDD57-BBE1-A242-1AA3-F0C1824EB9E1}"/>
              </a:ext>
            </a:extLst>
          </p:cNvPr>
          <p:cNvCxnSpPr>
            <a:cxnSpLocks/>
          </p:cNvCxnSpPr>
          <p:nvPr/>
        </p:nvCxnSpPr>
        <p:spPr>
          <a:xfrm flipV="1">
            <a:off x="4190102" y="3819312"/>
            <a:ext cx="1091664"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38495A37-F232-5782-949C-84A23A6417BF}"/>
              </a:ext>
            </a:extLst>
          </p:cNvPr>
          <p:cNvGrpSpPr/>
          <p:nvPr/>
        </p:nvGrpSpPr>
        <p:grpSpPr>
          <a:xfrm>
            <a:off x="7289376" y="2998446"/>
            <a:ext cx="784234" cy="609600"/>
            <a:chOff x="7289376" y="2998446"/>
            <a:chExt cx="784234" cy="609600"/>
          </a:xfrm>
        </p:grpSpPr>
        <p:sp>
          <p:nvSpPr>
            <p:cNvPr id="25" name="Diamond 24">
              <a:extLst>
                <a:ext uri="{FF2B5EF4-FFF2-40B4-BE49-F238E27FC236}">
                  <a16:creationId xmlns:a16="http://schemas.microsoft.com/office/drawing/2014/main" id="{57EF60A6-514F-7729-DA54-2E02BAEF66C8}"/>
                </a:ext>
              </a:extLst>
            </p:cNvPr>
            <p:cNvSpPr/>
            <p:nvPr/>
          </p:nvSpPr>
          <p:spPr>
            <a:xfrm>
              <a:off x="7289376" y="2998446"/>
              <a:ext cx="609600" cy="6096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4A75116B-6A18-B619-2173-0A58FC8FC26D}"/>
                </a:ext>
              </a:extLst>
            </p:cNvPr>
            <p:cNvSpPr txBox="1"/>
            <p:nvPr/>
          </p:nvSpPr>
          <p:spPr>
            <a:xfrm>
              <a:off x="7364425" y="3115342"/>
              <a:ext cx="7091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3.1</a:t>
              </a:r>
            </a:p>
          </p:txBody>
        </p:sp>
      </p:grpSp>
      <p:grpSp>
        <p:nvGrpSpPr>
          <p:cNvPr id="27" name="Group 26">
            <a:extLst>
              <a:ext uri="{FF2B5EF4-FFF2-40B4-BE49-F238E27FC236}">
                <a16:creationId xmlns:a16="http://schemas.microsoft.com/office/drawing/2014/main" id="{E67C6E2D-ED55-7E0C-6F55-8CDABB4BE654}"/>
              </a:ext>
            </a:extLst>
          </p:cNvPr>
          <p:cNvGrpSpPr/>
          <p:nvPr/>
        </p:nvGrpSpPr>
        <p:grpSpPr>
          <a:xfrm>
            <a:off x="7289376" y="3899949"/>
            <a:ext cx="787285" cy="609600"/>
            <a:chOff x="7289376" y="3899949"/>
            <a:chExt cx="787285" cy="609600"/>
          </a:xfrm>
        </p:grpSpPr>
        <p:sp>
          <p:nvSpPr>
            <p:cNvPr id="28" name="Diamond 27">
              <a:extLst>
                <a:ext uri="{FF2B5EF4-FFF2-40B4-BE49-F238E27FC236}">
                  <a16:creationId xmlns:a16="http://schemas.microsoft.com/office/drawing/2014/main" id="{6497C1F1-F99D-E5D2-432A-7B7EFFBF75F3}"/>
                </a:ext>
              </a:extLst>
            </p:cNvPr>
            <p:cNvSpPr/>
            <p:nvPr/>
          </p:nvSpPr>
          <p:spPr>
            <a:xfrm>
              <a:off x="7289376" y="3899949"/>
              <a:ext cx="609600" cy="609600"/>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BBD9430E-88DF-7EF6-CAD2-4C22EAE4F07C}"/>
                </a:ext>
              </a:extLst>
            </p:cNvPr>
            <p:cNvSpPr txBox="1"/>
            <p:nvPr/>
          </p:nvSpPr>
          <p:spPr>
            <a:xfrm>
              <a:off x="7367476" y="4009738"/>
              <a:ext cx="7091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3.2</a:t>
              </a:r>
            </a:p>
          </p:txBody>
        </p:sp>
      </p:grpSp>
      <p:sp>
        <p:nvSpPr>
          <p:cNvPr id="30" name="Slide Number Placeholder 29">
            <a:extLst>
              <a:ext uri="{FF2B5EF4-FFF2-40B4-BE49-F238E27FC236}">
                <a16:creationId xmlns:a16="http://schemas.microsoft.com/office/drawing/2014/main" id="{17A63D33-4C18-7F02-0CF7-AE191935B19A}"/>
              </a:ext>
            </a:extLst>
          </p:cNvPr>
          <p:cNvSpPr>
            <a:spLocks noGrp="1"/>
          </p:cNvSpPr>
          <p:nvPr>
            <p:ph type="sldNum" sz="quarter" idx="12"/>
          </p:nvPr>
        </p:nvSpPr>
        <p:spPr/>
        <p:txBody>
          <a:bodyPr/>
          <a:lstStyle/>
          <a:p>
            <a:fld id="{A2200B0B-05A8-B548-AFCD-0B4DD3710B69}" type="slidenum">
              <a:rPr lang="en-CY" smtClean="0"/>
              <a:t>11</a:t>
            </a:fld>
            <a:endParaRPr lang="en-CY"/>
          </a:p>
        </p:txBody>
      </p:sp>
    </p:spTree>
    <p:extLst>
      <p:ext uri="{BB962C8B-B14F-4D97-AF65-F5344CB8AC3E}">
        <p14:creationId xmlns:p14="http://schemas.microsoft.com/office/powerpoint/2010/main" val="229638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1000"/>
                            </p:stCondLst>
                            <p:childTnLst>
                              <p:par>
                                <p:cTn id="49" presetID="22" presetClass="entr" presetSubtype="4"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par>
                          <p:cTn id="52" fill="hold">
                            <p:stCondLst>
                              <p:cond delay="1500"/>
                            </p:stCondLst>
                            <p:childTnLst>
                              <p:par>
                                <p:cTn id="53" presetID="2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par>
                          <p:cTn id="61" fill="hold">
                            <p:stCondLst>
                              <p:cond delay="500"/>
                            </p:stCondLst>
                            <p:childTnLst>
                              <p:par>
                                <p:cTn id="62" presetID="53" presetClass="entr" presetSubtype="16"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1000"/>
                            </p:stCondLst>
                            <p:childTnLst>
                              <p:par>
                                <p:cTn id="68" presetID="22" presetClass="entr" presetSubtype="8"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p:stCondLst>
                              <p:cond delay="1500"/>
                            </p:stCondLst>
                            <p:childTnLst>
                              <p:par>
                                <p:cTn id="72" presetID="22" presetClass="entr" presetSubtype="4"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par>
                          <p:cTn id="80" fill="hold">
                            <p:stCondLst>
                              <p:cond delay="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par>
                          <p:cTn id="90" fill="hold">
                            <p:stCondLst>
                              <p:cond delay="1500"/>
                            </p:stCondLst>
                            <p:childTnLst>
                              <p:par>
                                <p:cTn id="91" presetID="22" presetClass="entr" presetSubtype="1"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up)">
                                      <p:cBhvr>
                                        <p:cTn id="9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6DC03C80-6E17-F1B0-B56D-4241CF370D8A}"/>
              </a:ext>
            </a:extLst>
          </p:cNvPr>
          <p:cNvSpPr>
            <a:spLocks noGrp="1"/>
          </p:cNvSpPr>
          <p:nvPr>
            <p:ph type="title"/>
          </p:nvPr>
        </p:nvSpPr>
        <p:spPr>
          <a:xfrm>
            <a:off x="2919046" y="136525"/>
            <a:ext cx="9272954" cy="1325563"/>
          </a:xfrm>
        </p:spPr>
        <p:txBody>
          <a:bodyPr>
            <a:normAutofit/>
          </a:bodyPr>
          <a:lstStyle/>
          <a:p>
            <a:r>
              <a:rPr lang="en-US" sz="3000" dirty="0"/>
              <a:t>Collective Intelligence Maturity Assessment (CIMA) Model – Development Process</a:t>
            </a:r>
            <a:endParaRPr lang="en-CY" sz="3000" dirty="0"/>
          </a:p>
        </p:txBody>
      </p:sp>
      <p:grpSp>
        <p:nvGrpSpPr>
          <p:cNvPr id="52" name="Group 51">
            <a:extLst>
              <a:ext uri="{FF2B5EF4-FFF2-40B4-BE49-F238E27FC236}">
                <a16:creationId xmlns:a16="http://schemas.microsoft.com/office/drawing/2014/main" id="{B4BB34B7-C88C-C43B-7935-C9833E844A86}"/>
              </a:ext>
            </a:extLst>
          </p:cNvPr>
          <p:cNvGrpSpPr/>
          <p:nvPr/>
        </p:nvGrpSpPr>
        <p:grpSpPr>
          <a:xfrm>
            <a:off x="1478927" y="1462088"/>
            <a:ext cx="6119126" cy="4257252"/>
            <a:chOff x="2251271" y="1462088"/>
            <a:chExt cx="6119126" cy="4257252"/>
          </a:xfrm>
        </p:grpSpPr>
        <p:sp>
          <p:nvSpPr>
            <p:cNvPr id="37" name="Text Placeholder 3">
              <a:extLst>
                <a:ext uri="{FF2B5EF4-FFF2-40B4-BE49-F238E27FC236}">
                  <a16:creationId xmlns:a16="http://schemas.microsoft.com/office/drawing/2014/main" id="{9DD2495D-4908-7830-67B9-225721A25F40}"/>
                </a:ext>
              </a:extLst>
            </p:cNvPr>
            <p:cNvSpPr txBox="1">
              <a:spLocks/>
            </p:cNvSpPr>
            <p:nvPr/>
          </p:nvSpPr>
          <p:spPr>
            <a:xfrm>
              <a:off x="3754151" y="1622636"/>
              <a:ext cx="4616246" cy="70435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800" b="1" dirty="0">
                  <a:solidFill>
                    <a:srgbClr val="002060"/>
                  </a:solidFill>
                  <a:latin typeface="Arial" panose="020B0604020202020204" pitchFamily="34" charset="0"/>
                  <a:cs typeface="Arial" panose="020B0604020202020204" pitchFamily="34" charset="0"/>
                </a:rPr>
                <a:t>Maturity Model Development Cycle </a:t>
              </a:r>
            </a:p>
            <a:p>
              <a:pPr algn="l">
                <a:lnSpc>
                  <a:spcPct val="100000"/>
                </a:lnSpc>
                <a:spcBef>
                  <a:spcPts val="0"/>
                </a:spcBef>
              </a:pPr>
              <a:r>
                <a:rPr lang="en-GB" sz="1800" dirty="0">
                  <a:solidFill>
                    <a:srgbClr val="002060"/>
                  </a:solidFill>
                  <a:latin typeface="Arial" panose="020B0604020202020204" pitchFamily="34" charset="0"/>
                  <a:cs typeface="Arial" panose="020B0604020202020204" pitchFamily="34" charset="0"/>
                </a:rPr>
                <a:t>(adapted from Mettler, 2011)</a:t>
              </a:r>
              <a:endParaRPr lang="en-US" sz="1800" dirty="0">
                <a:solidFill>
                  <a:srgbClr val="002060"/>
                </a:solidFill>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C200DB82-3C47-EDD0-A1D0-2DD7DEDADCE4}"/>
                </a:ext>
              </a:extLst>
            </p:cNvPr>
            <p:cNvGrpSpPr/>
            <p:nvPr/>
          </p:nvGrpSpPr>
          <p:grpSpPr>
            <a:xfrm>
              <a:off x="2251271" y="1462088"/>
              <a:ext cx="6021437" cy="4257252"/>
              <a:chOff x="-971137" y="1717759"/>
              <a:chExt cx="6021437" cy="4257252"/>
            </a:xfrm>
          </p:grpSpPr>
          <p:sp>
            <p:nvSpPr>
              <p:cNvPr id="39" name="Oval 38">
                <a:extLst>
                  <a:ext uri="{FF2B5EF4-FFF2-40B4-BE49-F238E27FC236}">
                    <a16:creationId xmlns:a16="http://schemas.microsoft.com/office/drawing/2014/main" id="{7442E7D2-605B-1F5C-C5DF-CEC100B3886E}"/>
                  </a:ext>
                </a:extLst>
              </p:cNvPr>
              <p:cNvSpPr/>
              <p:nvPr/>
            </p:nvSpPr>
            <p:spPr>
              <a:xfrm>
                <a:off x="531744" y="3906316"/>
                <a:ext cx="1294390" cy="1294390"/>
              </a:xfrm>
              <a:prstGeom prst="ellipse">
                <a:avLst/>
              </a:prstGeom>
              <a:solidFill>
                <a:sysClr val="window" lastClr="FFFFFF">
                  <a:lumMod val="85000"/>
                </a:sysClr>
              </a:soli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46355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Identify need or new opportunity</a:t>
                </a:r>
              </a:p>
            </p:txBody>
          </p:sp>
          <p:grpSp>
            <p:nvGrpSpPr>
              <p:cNvPr id="40" name="Group 39">
                <a:extLst>
                  <a:ext uri="{FF2B5EF4-FFF2-40B4-BE49-F238E27FC236}">
                    <a16:creationId xmlns:a16="http://schemas.microsoft.com/office/drawing/2014/main" id="{0811ED91-AE14-C382-3313-FACA499BEB00}"/>
                  </a:ext>
                </a:extLst>
              </p:cNvPr>
              <p:cNvGrpSpPr/>
              <p:nvPr/>
            </p:nvGrpSpPr>
            <p:grpSpPr>
              <a:xfrm>
                <a:off x="-971137" y="1717759"/>
                <a:ext cx="6021437" cy="4257252"/>
                <a:chOff x="-1406347" y="1584900"/>
                <a:chExt cx="5830070" cy="4121952"/>
              </a:xfrm>
              <a:solidFill>
                <a:sysClr val="window" lastClr="FFFFFF">
                  <a:lumMod val="65000"/>
                </a:sysClr>
              </a:solidFill>
            </p:grpSpPr>
            <p:sp>
              <p:nvSpPr>
                <p:cNvPr id="46" name="Arrow: Circular 20">
                  <a:extLst>
                    <a:ext uri="{FF2B5EF4-FFF2-40B4-BE49-F238E27FC236}">
                      <a16:creationId xmlns:a16="http://schemas.microsoft.com/office/drawing/2014/main" id="{55F2D18F-2856-642B-FCA8-D846DCDFF88E}"/>
                    </a:ext>
                  </a:extLst>
                </p:cNvPr>
                <p:cNvSpPr/>
                <p:nvPr/>
              </p:nvSpPr>
              <p:spPr>
                <a:xfrm rot="11506574">
                  <a:off x="1434718" y="2745588"/>
                  <a:ext cx="2961180" cy="2961264"/>
                </a:xfrm>
                <a:prstGeom prst="circularArrow">
                  <a:avLst>
                    <a:gd name="adj1" fmla="val 3366"/>
                    <a:gd name="adj2" fmla="val 661759"/>
                    <a:gd name="adj3" fmla="val 4212372"/>
                    <a:gd name="adj4" fmla="val 21478465"/>
                    <a:gd name="adj5" fmla="val 3594"/>
                  </a:avLst>
                </a:prstGeom>
                <a:grpFill/>
                <a:ln w="12700" cap="flat" cmpd="sng" algn="ctr">
                  <a:noFill/>
                  <a:prstDash val="solid"/>
                  <a:miter lim="800000"/>
                </a:ln>
                <a:effectLst/>
              </p:spPr>
            </p:sp>
            <p:sp>
              <p:nvSpPr>
                <p:cNvPr id="47" name="Arrow: Circular 21">
                  <a:extLst>
                    <a:ext uri="{FF2B5EF4-FFF2-40B4-BE49-F238E27FC236}">
                      <a16:creationId xmlns:a16="http://schemas.microsoft.com/office/drawing/2014/main" id="{C9DD4421-2817-A827-B22F-8B0C6576BE04}"/>
                    </a:ext>
                  </a:extLst>
                </p:cNvPr>
                <p:cNvSpPr/>
                <p:nvPr/>
              </p:nvSpPr>
              <p:spPr>
                <a:xfrm rot="16941501">
                  <a:off x="1446316" y="2745589"/>
                  <a:ext cx="2961180" cy="2961264"/>
                </a:xfrm>
                <a:prstGeom prst="circularArrow">
                  <a:avLst>
                    <a:gd name="adj1" fmla="val 3366"/>
                    <a:gd name="adj2" fmla="val 661759"/>
                    <a:gd name="adj3" fmla="val 4212372"/>
                    <a:gd name="adj4" fmla="val 21478465"/>
                    <a:gd name="adj5" fmla="val 3594"/>
                  </a:avLst>
                </a:prstGeom>
                <a:grpFill/>
                <a:ln w="12700" cap="flat" cmpd="sng" algn="ctr">
                  <a:noFill/>
                  <a:prstDash val="solid"/>
                  <a:miter lim="800000"/>
                </a:ln>
                <a:effectLst/>
              </p:spPr>
            </p:sp>
            <p:sp>
              <p:nvSpPr>
                <p:cNvPr id="48" name="Arrow: Circular 22">
                  <a:extLst>
                    <a:ext uri="{FF2B5EF4-FFF2-40B4-BE49-F238E27FC236}">
                      <a16:creationId xmlns:a16="http://schemas.microsoft.com/office/drawing/2014/main" id="{5688B931-2767-71A3-6EDD-84C9DA067575}"/>
                    </a:ext>
                  </a:extLst>
                </p:cNvPr>
                <p:cNvSpPr/>
                <p:nvPr/>
              </p:nvSpPr>
              <p:spPr>
                <a:xfrm rot="612868">
                  <a:off x="1402799" y="2693978"/>
                  <a:ext cx="2961180" cy="2961264"/>
                </a:xfrm>
                <a:prstGeom prst="circularArrow">
                  <a:avLst>
                    <a:gd name="adj1" fmla="val 3366"/>
                    <a:gd name="adj2" fmla="val 661759"/>
                    <a:gd name="adj3" fmla="val 4212372"/>
                    <a:gd name="adj4" fmla="val 21478465"/>
                    <a:gd name="adj5" fmla="val 3594"/>
                  </a:avLst>
                </a:prstGeom>
                <a:grpFill/>
                <a:ln w="12700" cap="flat" cmpd="sng" algn="ctr">
                  <a:noFill/>
                  <a:prstDash val="solid"/>
                  <a:miter lim="800000"/>
                </a:ln>
                <a:effectLst/>
              </p:spPr>
            </p:sp>
            <p:sp>
              <p:nvSpPr>
                <p:cNvPr id="49" name="Arrow: Circular 23">
                  <a:extLst>
                    <a:ext uri="{FF2B5EF4-FFF2-40B4-BE49-F238E27FC236}">
                      <a16:creationId xmlns:a16="http://schemas.microsoft.com/office/drawing/2014/main" id="{81B4FE21-8085-2089-3E24-C719FC8A728F}"/>
                    </a:ext>
                  </a:extLst>
                </p:cNvPr>
                <p:cNvSpPr/>
                <p:nvPr/>
              </p:nvSpPr>
              <p:spPr>
                <a:xfrm rot="5846677">
                  <a:off x="1462501" y="2642366"/>
                  <a:ext cx="2961180" cy="2961264"/>
                </a:xfrm>
                <a:prstGeom prst="circularArrow">
                  <a:avLst>
                    <a:gd name="adj1" fmla="val 3366"/>
                    <a:gd name="adj2" fmla="val 661759"/>
                    <a:gd name="adj3" fmla="val 4212372"/>
                    <a:gd name="adj4" fmla="val 21478465"/>
                    <a:gd name="adj5" fmla="val 3594"/>
                  </a:avLst>
                </a:prstGeom>
                <a:grpFill/>
                <a:ln w="12700" cap="flat" cmpd="sng" algn="ctr">
                  <a:noFill/>
                  <a:prstDash val="solid"/>
                  <a:miter lim="800000"/>
                </a:ln>
                <a:effectLst/>
              </p:spPr>
            </p:sp>
            <p:sp>
              <p:nvSpPr>
                <p:cNvPr id="50" name="Arrow: Circular 24">
                  <a:extLst>
                    <a:ext uri="{FF2B5EF4-FFF2-40B4-BE49-F238E27FC236}">
                      <a16:creationId xmlns:a16="http://schemas.microsoft.com/office/drawing/2014/main" id="{FAE5B6E0-57F5-1428-63C7-01A38424C6BD}"/>
                    </a:ext>
                  </a:extLst>
                </p:cNvPr>
                <p:cNvSpPr/>
                <p:nvPr/>
              </p:nvSpPr>
              <p:spPr>
                <a:xfrm rot="17552135" flipH="1">
                  <a:off x="-1406300" y="1584853"/>
                  <a:ext cx="3301252" cy="3301346"/>
                </a:xfrm>
                <a:prstGeom prst="circularArrow">
                  <a:avLst>
                    <a:gd name="adj1" fmla="val 3366"/>
                    <a:gd name="adj2" fmla="val 661759"/>
                    <a:gd name="adj3" fmla="val 4212372"/>
                    <a:gd name="adj4" fmla="val 3636651"/>
                    <a:gd name="adj5" fmla="val 3594"/>
                  </a:avLst>
                </a:prstGeom>
                <a:grpFill/>
                <a:ln w="12700" cap="flat" cmpd="sng" algn="ctr">
                  <a:noFill/>
                  <a:prstDash val="solid"/>
                  <a:miter lim="800000"/>
                </a:ln>
                <a:effectLst/>
              </p:spPr>
            </p:sp>
          </p:grpSp>
          <p:grpSp>
            <p:nvGrpSpPr>
              <p:cNvPr id="41" name="Group 40">
                <a:extLst>
                  <a:ext uri="{FF2B5EF4-FFF2-40B4-BE49-F238E27FC236}">
                    <a16:creationId xmlns:a16="http://schemas.microsoft.com/office/drawing/2014/main" id="{5F51F69F-59C4-7EF6-FBE4-C70216211FB3}"/>
                  </a:ext>
                </a:extLst>
              </p:cNvPr>
              <p:cNvGrpSpPr/>
              <p:nvPr/>
            </p:nvGrpSpPr>
            <p:grpSpPr>
              <a:xfrm>
                <a:off x="2498488" y="3374234"/>
                <a:ext cx="2056686" cy="2015375"/>
                <a:chOff x="6570057" y="1388238"/>
                <a:chExt cx="2056686" cy="2015375"/>
              </a:xfrm>
            </p:grpSpPr>
            <p:sp>
              <p:nvSpPr>
                <p:cNvPr id="42" name="Oval 41">
                  <a:extLst>
                    <a:ext uri="{FF2B5EF4-FFF2-40B4-BE49-F238E27FC236}">
                      <a16:creationId xmlns:a16="http://schemas.microsoft.com/office/drawing/2014/main" id="{99D052DE-3E86-77FF-0BC8-A254D7CC31AA}"/>
                    </a:ext>
                  </a:extLst>
                </p:cNvPr>
                <p:cNvSpPr>
                  <a:spLocks noChangeAspect="1"/>
                </p:cNvSpPr>
                <p:nvPr/>
              </p:nvSpPr>
              <p:spPr>
                <a:xfrm>
                  <a:off x="6570057" y="2431613"/>
                  <a:ext cx="972000" cy="972000"/>
                </a:xfrm>
                <a:prstGeom prst="ellipse">
                  <a:avLst/>
                </a:prstGeom>
                <a:noFill/>
                <a:ln>
                  <a:noFill/>
                </a:ln>
                <a:effectLst/>
              </p:spPr>
              <p:txBody>
                <a:bodyPr lIns="0" tIns="0" rIns="0" bIns="0" rtlCol="0" anchor="ctr"/>
                <a:lstStyle/>
                <a:p>
                  <a:pPr marL="0" marR="0" lvl="0" indent="0" algn="ctr" defTabSz="46355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reflect evolution</a:t>
                  </a:r>
                </a:p>
              </p:txBody>
            </p:sp>
            <p:sp>
              <p:nvSpPr>
                <p:cNvPr id="43" name="Oval 42">
                  <a:extLst>
                    <a:ext uri="{FF2B5EF4-FFF2-40B4-BE49-F238E27FC236}">
                      <a16:creationId xmlns:a16="http://schemas.microsoft.com/office/drawing/2014/main" id="{69C1AD49-A0DA-59C0-234B-AA324B38A9F9}"/>
                    </a:ext>
                  </a:extLst>
                </p:cNvPr>
                <p:cNvSpPr/>
                <p:nvPr/>
              </p:nvSpPr>
              <p:spPr>
                <a:xfrm>
                  <a:off x="6571562" y="1388238"/>
                  <a:ext cx="822960" cy="822960"/>
                </a:xfrm>
                <a:prstGeom prst="ellipse">
                  <a:avLst/>
                </a:prstGeom>
                <a:noFill/>
                <a:ln>
                  <a:noFill/>
                </a:ln>
                <a:effectLst/>
              </p:spPr>
              <p:txBody>
                <a:bodyPr lIns="0" tIns="0" rIns="0" bIns="0" rtlCol="0" anchor="ctr"/>
                <a:lstStyle/>
                <a:p>
                  <a:pPr marL="0" marR="0" lvl="0" indent="0" algn="ctr" defTabSz="46355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define scope</a:t>
                  </a:r>
                </a:p>
              </p:txBody>
            </p:sp>
            <p:sp>
              <p:nvSpPr>
                <p:cNvPr id="44" name="Oval 43">
                  <a:extLst>
                    <a:ext uri="{FF2B5EF4-FFF2-40B4-BE49-F238E27FC236}">
                      <a16:creationId xmlns:a16="http://schemas.microsoft.com/office/drawing/2014/main" id="{893B5CE1-1B96-F45F-3991-D77AF2C3D4EB}"/>
                    </a:ext>
                  </a:extLst>
                </p:cNvPr>
                <p:cNvSpPr/>
                <p:nvPr/>
              </p:nvSpPr>
              <p:spPr>
                <a:xfrm>
                  <a:off x="7767942" y="1388238"/>
                  <a:ext cx="822960" cy="822960"/>
                </a:xfrm>
                <a:prstGeom prst="ellipse">
                  <a:avLst/>
                </a:prstGeom>
                <a:noFill/>
                <a:ln>
                  <a:noFill/>
                </a:ln>
                <a:effectLst/>
              </p:spPr>
              <p:txBody>
                <a:bodyPr lIns="0" tIns="0" rIns="0" bIns="0" rtlCol="0" anchor="ctr"/>
                <a:lstStyle/>
                <a:p>
                  <a:pPr marL="0" marR="0" lvl="0" indent="0" algn="ctr" defTabSz="46355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design model</a:t>
                  </a:r>
                </a:p>
              </p:txBody>
            </p:sp>
            <p:sp>
              <p:nvSpPr>
                <p:cNvPr id="45" name="Oval 44">
                  <a:extLst>
                    <a:ext uri="{FF2B5EF4-FFF2-40B4-BE49-F238E27FC236}">
                      <a16:creationId xmlns:a16="http://schemas.microsoft.com/office/drawing/2014/main" id="{F22FE779-38ED-95DE-68A6-16523EFBE01A}"/>
                    </a:ext>
                  </a:extLst>
                </p:cNvPr>
                <p:cNvSpPr>
                  <a:spLocks noChangeAspect="1"/>
                </p:cNvSpPr>
                <p:nvPr/>
              </p:nvSpPr>
              <p:spPr>
                <a:xfrm>
                  <a:off x="7726743" y="2463927"/>
                  <a:ext cx="900000" cy="900000"/>
                </a:xfrm>
                <a:prstGeom prst="ellipse">
                  <a:avLst/>
                </a:prstGeom>
                <a:noFill/>
                <a:ln>
                  <a:noFill/>
                </a:ln>
                <a:effectLst/>
              </p:spPr>
              <p:txBody>
                <a:bodyPr lIns="0" tIns="0" rIns="0" bIns="0" rtlCol="0" anchor="ctr"/>
                <a:lstStyle/>
                <a:p>
                  <a:pPr marL="0" marR="0" lvl="0" indent="0" algn="ctr" defTabSz="46355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evaluate</a:t>
                  </a:r>
                </a:p>
                <a:p>
                  <a:pPr marL="0" marR="0" lvl="0" indent="0" algn="ctr" defTabSz="46355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design</a:t>
                  </a:r>
                </a:p>
              </p:txBody>
            </p:sp>
          </p:grpSp>
        </p:grpSp>
        <p:sp>
          <p:nvSpPr>
            <p:cNvPr id="51" name="Oval 50">
              <a:extLst>
                <a:ext uri="{FF2B5EF4-FFF2-40B4-BE49-F238E27FC236}">
                  <a16:creationId xmlns:a16="http://schemas.microsoft.com/office/drawing/2014/main" id="{C7F64E01-A593-C619-53C0-B6086F74FA02}"/>
                </a:ext>
              </a:extLst>
            </p:cNvPr>
            <p:cNvSpPr/>
            <p:nvPr/>
          </p:nvSpPr>
          <p:spPr>
            <a:xfrm>
              <a:off x="6918780" y="4246176"/>
              <a:ext cx="822960" cy="822960"/>
            </a:xfrm>
            <a:prstGeom prst="ellipse">
              <a:avLst/>
            </a:prstGeom>
            <a:noFill/>
            <a:ln w="38100" cap="flat" cmpd="sng" algn="ctr">
              <a:solidFill>
                <a:srgbClr val="BD081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53" name="Slide Number Placeholder 52">
            <a:extLst>
              <a:ext uri="{FF2B5EF4-FFF2-40B4-BE49-F238E27FC236}">
                <a16:creationId xmlns:a16="http://schemas.microsoft.com/office/drawing/2014/main" id="{D8914DAC-CA35-A68B-898E-942E1B58A2F0}"/>
              </a:ext>
            </a:extLst>
          </p:cNvPr>
          <p:cNvSpPr>
            <a:spLocks noGrp="1"/>
          </p:cNvSpPr>
          <p:nvPr>
            <p:ph type="sldNum" sz="quarter" idx="12"/>
          </p:nvPr>
        </p:nvSpPr>
        <p:spPr/>
        <p:txBody>
          <a:bodyPr/>
          <a:lstStyle/>
          <a:p>
            <a:fld id="{A2200B0B-05A8-B548-AFCD-0B4DD3710B69}" type="slidenum">
              <a:rPr lang="en-CY" smtClean="0"/>
              <a:t>12</a:t>
            </a:fld>
            <a:endParaRPr lang="en-CY"/>
          </a:p>
        </p:txBody>
      </p:sp>
    </p:spTree>
    <p:extLst>
      <p:ext uri="{BB962C8B-B14F-4D97-AF65-F5344CB8AC3E}">
        <p14:creationId xmlns:p14="http://schemas.microsoft.com/office/powerpoint/2010/main" val="211773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129C2D8-14AF-1953-9D29-A67955DCCA0D}"/>
              </a:ext>
            </a:extLst>
          </p:cNvPr>
          <p:cNvSpPr/>
          <p:nvPr/>
        </p:nvSpPr>
        <p:spPr>
          <a:xfrm>
            <a:off x="0" y="0"/>
            <a:ext cx="12192000" cy="6118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grpSp>
        <p:nvGrpSpPr>
          <p:cNvPr id="26" name="Group 25">
            <a:extLst>
              <a:ext uri="{FF2B5EF4-FFF2-40B4-BE49-F238E27FC236}">
                <a16:creationId xmlns:a16="http://schemas.microsoft.com/office/drawing/2014/main" id="{23FBAB78-FC76-7DCA-D8D4-863B4B709EB0}"/>
              </a:ext>
            </a:extLst>
          </p:cNvPr>
          <p:cNvGrpSpPr/>
          <p:nvPr/>
        </p:nvGrpSpPr>
        <p:grpSpPr>
          <a:xfrm>
            <a:off x="106325" y="268757"/>
            <a:ext cx="12192000" cy="5903638"/>
            <a:chOff x="0" y="162432"/>
            <a:chExt cx="12192000" cy="5903638"/>
          </a:xfrm>
        </p:grpSpPr>
        <p:sp>
          <p:nvSpPr>
            <p:cNvPr id="16" name="Freeform: Shape 2">
              <a:extLst>
                <a:ext uri="{FF2B5EF4-FFF2-40B4-BE49-F238E27FC236}">
                  <a16:creationId xmlns:a16="http://schemas.microsoft.com/office/drawing/2014/main" id="{FE815CA7-7826-7EC1-0BCB-9CF625A5DC01}"/>
                </a:ext>
              </a:extLst>
            </p:cNvPr>
            <p:cNvSpPr/>
            <p:nvPr/>
          </p:nvSpPr>
          <p:spPr>
            <a:xfrm>
              <a:off x="4087820" y="859159"/>
              <a:ext cx="2825205" cy="2825205"/>
            </a:xfrm>
            <a:custGeom>
              <a:avLst/>
              <a:gdLst>
                <a:gd name="connsiteX0" fmla="*/ 0 w 2825205"/>
                <a:gd name="connsiteY0" fmla="*/ 1412603 h 2825205"/>
                <a:gd name="connsiteX1" fmla="*/ 1412603 w 2825205"/>
                <a:gd name="connsiteY1" fmla="*/ 0 h 2825205"/>
                <a:gd name="connsiteX2" fmla="*/ 2825206 w 2825205"/>
                <a:gd name="connsiteY2" fmla="*/ 1412603 h 2825205"/>
                <a:gd name="connsiteX3" fmla="*/ 1412603 w 2825205"/>
                <a:gd name="connsiteY3" fmla="*/ 2825206 h 2825205"/>
                <a:gd name="connsiteX4" fmla="*/ 0 w 2825205"/>
                <a:gd name="connsiteY4" fmla="*/ 1412603 h 28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205" h="2825205">
                  <a:moveTo>
                    <a:pt x="0" y="1412603"/>
                  </a:moveTo>
                  <a:cubicBezTo>
                    <a:pt x="0" y="632444"/>
                    <a:pt x="632444" y="0"/>
                    <a:pt x="1412603" y="0"/>
                  </a:cubicBezTo>
                  <a:cubicBezTo>
                    <a:pt x="2192762" y="0"/>
                    <a:pt x="2825206" y="632444"/>
                    <a:pt x="2825206" y="1412603"/>
                  </a:cubicBezTo>
                  <a:cubicBezTo>
                    <a:pt x="2825206" y="2192762"/>
                    <a:pt x="2192762" y="2825206"/>
                    <a:pt x="1412603" y="2825206"/>
                  </a:cubicBezTo>
                  <a:cubicBezTo>
                    <a:pt x="632444" y="2825206"/>
                    <a:pt x="0" y="2192762"/>
                    <a:pt x="0" y="1412603"/>
                  </a:cubicBezTo>
                  <a:close/>
                </a:path>
              </a:pathLst>
            </a:custGeom>
            <a:solidFill>
              <a:srgbClr val="53565A">
                <a:alpha val="50000"/>
              </a:srgbClr>
            </a:solidFill>
            <a:ln w="12700" cap="flat" cmpd="sng" algn="ctr">
              <a:noFill/>
              <a:prstDash val="solid"/>
              <a:miter lim="800000"/>
            </a:ln>
            <a:effectLst>
              <a:outerShdw blurRad="50800" dist="38100" dir="2700000" algn="tl" rotWithShape="0">
                <a:prstClr val="black">
                  <a:alpha val="40000"/>
                </a:prstClr>
              </a:outerShdw>
            </a:effectLst>
          </p:spPr>
          <p:txBody>
            <a:bodyPr spcFirstLastPara="0" vert="horz" wrap="square" lIns="376694" tIns="494411" rIns="376694" bIns="1059452" numCol="1" spcCol="1270" anchor="ctr" anchorCtr="0">
              <a:noAutofit/>
            </a:bodyPr>
            <a:lstStyle/>
            <a:p>
              <a:pPr marL="0" marR="0" lvl="0" indent="0" algn="ctr" defTabSz="1200150" eaLnBrk="1" fontAlgn="auto" latinLnBrk="0" hangingPunct="1">
                <a:lnSpc>
                  <a:spcPct val="90000"/>
                </a:lnSpc>
                <a:spcBef>
                  <a:spcPct val="0"/>
                </a:spcBef>
                <a:spcAft>
                  <a:spcPct val="35000"/>
                </a:spcAft>
                <a:buClrTx/>
                <a:buSzTx/>
                <a:buFontTx/>
                <a:buNone/>
                <a:tabLst/>
                <a:defRPr/>
              </a:pPr>
              <a:r>
                <a:rPr kumimoji="0" lang="en-US" sz="2700" b="0" i="0" u="none" strike="noStrike" kern="0" cap="none" spc="0" normalizeH="0" baseline="0" noProof="0" dirty="0">
                  <a:ln>
                    <a:noFill/>
                  </a:ln>
                  <a:solidFill>
                    <a:prstClr val="white"/>
                  </a:solidFill>
                  <a:effectLst/>
                  <a:uLnTx/>
                  <a:uFillTx/>
                  <a:latin typeface="Calibri"/>
                  <a:ea typeface="+mn-ea"/>
                  <a:cs typeface="+mn-cs"/>
                </a:rPr>
                <a:t>Collective Intelligence</a:t>
              </a:r>
            </a:p>
          </p:txBody>
        </p:sp>
        <p:sp>
          <p:nvSpPr>
            <p:cNvPr id="17" name="Freeform: Shape 5">
              <a:extLst>
                <a:ext uri="{FF2B5EF4-FFF2-40B4-BE49-F238E27FC236}">
                  <a16:creationId xmlns:a16="http://schemas.microsoft.com/office/drawing/2014/main" id="{82C20032-DD2B-0A5D-9126-A9251C3D7640}"/>
                </a:ext>
              </a:extLst>
            </p:cNvPr>
            <p:cNvSpPr/>
            <p:nvPr/>
          </p:nvSpPr>
          <p:spPr>
            <a:xfrm>
              <a:off x="5107248" y="2624912"/>
              <a:ext cx="2825205" cy="2825205"/>
            </a:xfrm>
            <a:custGeom>
              <a:avLst/>
              <a:gdLst>
                <a:gd name="connsiteX0" fmla="*/ 0 w 2825205"/>
                <a:gd name="connsiteY0" fmla="*/ 1412603 h 2825205"/>
                <a:gd name="connsiteX1" fmla="*/ 1412603 w 2825205"/>
                <a:gd name="connsiteY1" fmla="*/ 0 h 2825205"/>
                <a:gd name="connsiteX2" fmla="*/ 2825206 w 2825205"/>
                <a:gd name="connsiteY2" fmla="*/ 1412603 h 2825205"/>
                <a:gd name="connsiteX3" fmla="*/ 1412603 w 2825205"/>
                <a:gd name="connsiteY3" fmla="*/ 2825206 h 2825205"/>
                <a:gd name="connsiteX4" fmla="*/ 0 w 2825205"/>
                <a:gd name="connsiteY4" fmla="*/ 1412603 h 28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205" h="2825205">
                  <a:moveTo>
                    <a:pt x="0" y="1412603"/>
                  </a:moveTo>
                  <a:cubicBezTo>
                    <a:pt x="0" y="632444"/>
                    <a:pt x="632444" y="0"/>
                    <a:pt x="1412603" y="0"/>
                  </a:cubicBezTo>
                  <a:cubicBezTo>
                    <a:pt x="2192762" y="0"/>
                    <a:pt x="2825206" y="632444"/>
                    <a:pt x="2825206" y="1412603"/>
                  </a:cubicBezTo>
                  <a:cubicBezTo>
                    <a:pt x="2825206" y="2192762"/>
                    <a:pt x="2192762" y="2825206"/>
                    <a:pt x="1412603" y="2825206"/>
                  </a:cubicBezTo>
                  <a:cubicBezTo>
                    <a:pt x="632444" y="2825206"/>
                    <a:pt x="0" y="2192762"/>
                    <a:pt x="0" y="1412603"/>
                  </a:cubicBezTo>
                  <a:close/>
                </a:path>
              </a:pathLst>
            </a:custGeom>
            <a:solidFill>
              <a:srgbClr val="BD081C">
                <a:alpha val="50000"/>
              </a:srgbClr>
            </a:solidFill>
            <a:ln w="12700" cap="flat" cmpd="sng" algn="ctr">
              <a:noFill/>
              <a:prstDash val="solid"/>
              <a:miter lim="800000"/>
            </a:ln>
            <a:effectLst>
              <a:outerShdw blurRad="50800" dist="38100" dir="2700000" algn="tl" rotWithShape="0">
                <a:prstClr val="black">
                  <a:alpha val="40000"/>
                </a:prstClr>
              </a:outerShdw>
            </a:effectLst>
          </p:spPr>
          <p:txBody>
            <a:bodyPr spcFirstLastPara="0" vert="horz" wrap="square" lIns="864042" tIns="729845" rIns="266040" bIns="541497" numCol="1" spcCol="1270" anchor="ctr" anchorCtr="0">
              <a:noAutofit/>
            </a:bodyPr>
            <a:lstStyle/>
            <a:p>
              <a:pPr marL="0" marR="0" lvl="0" indent="0" algn="ctr" defTabSz="1200150" eaLnBrk="1" fontAlgn="auto" latinLnBrk="0" hangingPunct="1">
                <a:lnSpc>
                  <a:spcPct val="90000"/>
                </a:lnSpc>
                <a:spcBef>
                  <a:spcPct val="0"/>
                </a:spcBef>
                <a:spcAft>
                  <a:spcPct val="35000"/>
                </a:spcAft>
                <a:buClrTx/>
                <a:buSzTx/>
                <a:buFontTx/>
                <a:buNone/>
                <a:tabLst/>
                <a:defRPr/>
              </a:pPr>
              <a:r>
                <a:rPr kumimoji="0" lang="en-US" sz="2700" b="0" i="0" u="none" strike="noStrike" kern="0" cap="none" spc="0" normalizeH="0" baseline="0" noProof="0" dirty="0">
                  <a:ln>
                    <a:noFill/>
                  </a:ln>
                  <a:solidFill>
                    <a:prstClr val="white"/>
                  </a:solidFill>
                  <a:effectLst/>
                  <a:uLnTx/>
                  <a:uFillTx/>
                  <a:latin typeface="Calibri"/>
                  <a:ea typeface="+mn-ea"/>
                  <a:cs typeface="+mn-cs"/>
                </a:rPr>
                <a:t>Maturity Assessment Models</a:t>
              </a:r>
            </a:p>
          </p:txBody>
        </p:sp>
        <p:sp>
          <p:nvSpPr>
            <p:cNvPr id="18" name="Freeform: Shape 6">
              <a:extLst>
                <a:ext uri="{FF2B5EF4-FFF2-40B4-BE49-F238E27FC236}">
                  <a16:creationId xmlns:a16="http://schemas.microsoft.com/office/drawing/2014/main" id="{1427D33E-F4D6-943D-5D15-3D3CF4B6D14B}"/>
                </a:ext>
              </a:extLst>
            </p:cNvPr>
            <p:cNvSpPr/>
            <p:nvPr/>
          </p:nvSpPr>
          <p:spPr>
            <a:xfrm>
              <a:off x="3096756" y="2468820"/>
              <a:ext cx="2825205" cy="2825205"/>
            </a:xfrm>
            <a:custGeom>
              <a:avLst/>
              <a:gdLst>
                <a:gd name="connsiteX0" fmla="*/ 0 w 2825205"/>
                <a:gd name="connsiteY0" fmla="*/ 1412603 h 2825205"/>
                <a:gd name="connsiteX1" fmla="*/ 1412603 w 2825205"/>
                <a:gd name="connsiteY1" fmla="*/ 0 h 2825205"/>
                <a:gd name="connsiteX2" fmla="*/ 2825206 w 2825205"/>
                <a:gd name="connsiteY2" fmla="*/ 1412603 h 2825205"/>
                <a:gd name="connsiteX3" fmla="*/ 1412603 w 2825205"/>
                <a:gd name="connsiteY3" fmla="*/ 2825206 h 2825205"/>
                <a:gd name="connsiteX4" fmla="*/ 0 w 2825205"/>
                <a:gd name="connsiteY4" fmla="*/ 1412603 h 28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205" h="2825205">
                  <a:moveTo>
                    <a:pt x="0" y="1412603"/>
                  </a:moveTo>
                  <a:cubicBezTo>
                    <a:pt x="0" y="632444"/>
                    <a:pt x="632444" y="0"/>
                    <a:pt x="1412603" y="0"/>
                  </a:cubicBezTo>
                  <a:cubicBezTo>
                    <a:pt x="2192762" y="0"/>
                    <a:pt x="2825206" y="632444"/>
                    <a:pt x="2825206" y="1412603"/>
                  </a:cubicBezTo>
                  <a:cubicBezTo>
                    <a:pt x="2825206" y="2192762"/>
                    <a:pt x="2192762" y="2825206"/>
                    <a:pt x="1412603" y="2825206"/>
                  </a:cubicBezTo>
                  <a:cubicBezTo>
                    <a:pt x="632444" y="2825206"/>
                    <a:pt x="0" y="2192762"/>
                    <a:pt x="0" y="1412603"/>
                  </a:cubicBezTo>
                  <a:close/>
                </a:path>
              </a:pathLst>
            </a:custGeom>
            <a:solidFill>
              <a:srgbClr val="002060">
                <a:alpha val="50000"/>
              </a:srgbClr>
            </a:solidFill>
            <a:ln w="12700" cap="flat" cmpd="sng" algn="ctr">
              <a:noFill/>
              <a:prstDash val="solid"/>
              <a:miter lim="800000"/>
            </a:ln>
            <a:effectLst>
              <a:outerShdw blurRad="50800" dist="38100" algn="l" rotWithShape="0">
                <a:prstClr val="black">
                  <a:alpha val="40000"/>
                </a:prstClr>
              </a:outerShdw>
            </a:effectLst>
          </p:spPr>
          <p:txBody>
            <a:bodyPr spcFirstLastPara="0" vert="horz" wrap="square" lIns="266041" tIns="729845" rIns="864041" bIns="541497" numCol="1" spcCol="1270" anchor="ctr" anchorCtr="0">
              <a:noAutofit/>
            </a:bodyPr>
            <a:lstStyle/>
            <a:p>
              <a:pPr marL="0" marR="0" lvl="0" indent="0" algn="ctr" defTabSz="1200150" eaLnBrk="1" fontAlgn="auto" latinLnBrk="0" hangingPunct="1">
                <a:lnSpc>
                  <a:spcPct val="90000"/>
                </a:lnSpc>
                <a:spcBef>
                  <a:spcPct val="0"/>
                </a:spcBef>
                <a:spcAft>
                  <a:spcPct val="35000"/>
                </a:spcAft>
                <a:buClrTx/>
                <a:buSzTx/>
                <a:buFontTx/>
                <a:buNone/>
                <a:tabLst/>
                <a:defRPr/>
              </a:pPr>
              <a:r>
                <a:rPr kumimoji="0" lang="en-US" sz="2700" b="0" i="0" u="none" strike="noStrike" kern="0" cap="none" spc="0" normalizeH="0" baseline="0" noProof="0" dirty="0">
                  <a:ln>
                    <a:noFill/>
                  </a:ln>
                  <a:solidFill>
                    <a:prstClr val="white"/>
                  </a:solidFill>
                  <a:effectLst/>
                  <a:uLnTx/>
                  <a:uFillTx/>
                  <a:latin typeface="Calibri"/>
                  <a:ea typeface="+mn-ea"/>
                  <a:cs typeface="+mn-cs"/>
                </a:rPr>
                <a:t>Decision Making</a:t>
              </a:r>
            </a:p>
          </p:txBody>
        </p:sp>
        <p:sp>
          <p:nvSpPr>
            <p:cNvPr id="19" name="Content Placeholder 12">
              <a:extLst>
                <a:ext uri="{FF2B5EF4-FFF2-40B4-BE49-F238E27FC236}">
                  <a16:creationId xmlns:a16="http://schemas.microsoft.com/office/drawing/2014/main" id="{02DCC3E3-A48A-7438-38D4-D3256711F775}"/>
                </a:ext>
              </a:extLst>
            </p:cNvPr>
            <p:cNvSpPr txBox="1">
              <a:spLocks/>
            </p:cNvSpPr>
            <p:nvPr/>
          </p:nvSpPr>
          <p:spPr>
            <a:xfrm>
              <a:off x="0" y="467232"/>
              <a:ext cx="3084164" cy="3006773"/>
            </a:xfrm>
            <a:prstGeom prst="rect">
              <a:avLst/>
            </a:prstGeom>
          </p:spPr>
          <p:txBody>
            <a:bodyPr numCol="1"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defRPr/>
              </a:pPr>
              <a:r>
                <a:rPr lang="en-US" sz="1600" b="1" dirty="0">
                  <a:solidFill>
                    <a:srgbClr val="002060"/>
                  </a:solidFill>
                  <a:latin typeface="Calibri"/>
                </a:rPr>
                <a:t>Heuristics &amp; Cognitive Biases</a:t>
              </a:r>
            </a:p>
            <a:p>
              <a:pPr algn="r">
                <a:spcBef>
                  <a:spcPts val="600"/>
                </a:spcBef>
                <a:defRPr/>
              </a:pPr>
              <a:r>
                <a:rPr lang="en-US" sz="1400" dirty="0">
                  <a:solidFill>
                    <a:srgbClr val="002060"/>
                  </a:solidFill>
                  <a:latin typeface="Calibri"/>
                </a:rPr>
                <a:t>Theoretical Background</a:t>
              </a:r>
            </a:p>
            <a:p>
              <a:pPr algn="r">
                <a:spcBef>
                  <a:spcPts val="600"/>
                </a:spcBef>
                <a:defRPr/>
              </a:pPr>
              <a:r>
                <a:rPr lang="en-US" sz="1400" dirty="0">
                  <a:solidFill>
                    <a:srgbClr val="002060"/>
                  </a:solidFill>
                  <a:latin typeface="Calibri"/>
                </a:rPr>
                <a:t>Two Cognitive Systems: The Dual Process Model</a:t>
              </a:r>
            </a:p>
            <a:p>
              <a:pPr algn="r">
                <a:spcBef>
                  <a:spcPts val="600"/>
                </a:spcBef>
                <a:defRPr/>
              </a:pPr>
              <a:r>
                <a:rPr lang="en-US" sz="1400" dirty="0">
                  <a:solidFill>
                    <a:srgbClr val="002060"/>
                  </a:solidFill>
                  <a:latin typeface="Calibri"/>
                </a:rPr>
                <a:t>Heuristics &amp; Cognitive Biases sees as Adaptive Responses to Situations</a:t>
              </a:r>
            </a:p>
            <a:p>
              <a:pPr algn="r">
                <a:spcBef>
                  <a:spcPts val="600"/>
                </a:spcBef>
                <a:defRPr/>
              </a:pPr>
              <a:r>
                <a:rPr lang="en-US" sz="1400" dirty="0">
                  <a:solidFill>
                    <a:srgbClr val="002060"/>
                  </a:solidFill>
                  <a:latin typeface="Calibri"/>
                </a:rPr>
                <a:t>Most Prominent Heuristics &amp; Cognitive Biases Affecting Judgement</a:t>
              </a:r>
            </a:p>
            <a:p>
              <a:pPr marL="114300" indent="0" algn="r">
                <a:spcBef>
                  <a:spcPts val="600"/>
                </a:spcBef>
                <a:buFont typeface="Arial" panose="020B0604020202020204" pitchFamily="34" charset="0"/>
                <a:buNone/>
                <a:defRPr/>
              </a:pPr>
              <a:r>
                <a:rPr lang="en-US" sz="1200" dirty="0">
                  <a:solidFill>
                    <a:srgbClr val="002060"/>
                  </a:solidFill>
                  <a:latin typeface="Calibri"/>
                </a:rPr>
                <a:t>Availability and Representativeness Heuristics</a:t>
              </a:r>
            </a:p>
            <a:p>
              <a:pPr marL="179388" indent="0" algn="r">
                <a:spcBef>
                  <a:spcPts val="600"/>
                </a:spcBef>
                <a:buFont typeface="Arial" panose="020B0604020202020204" pitchFamily="34" charset="0"/>
                <a:buNone/>
                <a:defRPr/>
              </a:pPr>
              <a:r>
                <a:rPr lang="en-US" sz="1200" dirty="0">
                  <a:solidFill>
                    <a:srgbClr val="002060"/>
                  </a:solidFill>
                  <a:latin typeface="Calibri"/>
                </a:rPr>
                <a:t>Cognitive Dissonance and Hindsight Bias </a:t>
              </a:r>
            </a:p>
          </p:txBody>
        </p:sp>
        <p:sp>
          <p:nvSpPr>
            <p:cNvPr id="20" name="Content Placeholder 12">
              <a:extLst>
                <a:ext uri="{FF2B5EF4-FFF2-40B4-BE49-F238E27FC236}">
                  <a16:creationId xmlns:a16="http://schemas.microsoft.com/office/drawing/2014/main" id="{500F5BFA-D534-474B-2456-C7DB6C9E80EE}"/>
                </a:ext>
              </a:extLst>
            </p:cNvPr>
            <p:cNvSpPr txBox="1">
              <a:spLocks/>
            </p:cNvSpPr>
            <p:nvPr/>
          </p:nvSpPr>
          <p:spPr>
            <a:xfrm>
              <a:off x="0" y="3536395"/>
              <a:ext cx="3084164" cy="247569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defRPr/>
              </a:pPr>
              <a:r>
                <a:rPr lang="en-US" sz="1600" b="1" dirty="0">
                  <a:solidFill>
                    <a:srgbClr val="002060"/>
                  </a:solidFill>
                  <a:latin typeface="Calibri"/>
                </a:rPr>
                <a:t>Treatment of Choice Under Uncertainty  </a:t>
              </a:r>
            </a:p>
            <a:p>
              <a:pPr algn="r">
                <a:spcBef>
                  <a:spcPts val="600"/>
                </a:spcBef>
                <a:defRPr/>
              </a:pPr>
              <a:r>
                <a:rPr lang="en-US" sz="1400" dirty="0">
                  <a:solidFill>
                    <a:srgbClr val="002060"/>
                  </a:solidFill>
                  <a:latin typeface="Calibri"/>
                </a:rPr>
                <a:t>Beliefs </a:t>
              </a:r>
            </a:p>
            <a:p>
              <a:pPr algn="r">
                <a:spcBef>
                  <a:spcPts val="600"/>
                </a:spcBef>
                <a:defRPr/>
              </a:pPr>
              <a:r>
                <a:rPr lang="en-US" sz="1400" dirty="0">
                  <a:solidFill>
                    <a:srgbClr val="002060"/>
                  </a:solidFill>
                  <a:latin typeface="Calibri"/>
                </a:rPr>
                <a:t>Overconfidence</a:t>
              </a:r>
            </a:p>
            <a:p>
              <a:pPr algn="r">
                <a:spcBef>
                  <a:spcPts val="600"/>
                </a:spcBef>
                <a:defRPr/>
              </a:pPr>
              <a:r>
                <a:rPr lang="en-US" sz="1400" dirty="0">
                  <a:solidFill>
                    <a:srgbClr val="002060"/>
                  </a:solidFill>
                  <a:latin typeface="Calibri"/>
                </a:rPr>
                <a:t>Expert Prediction Fails</a:t>
              </a:r>
            </a:p>
            <a:p>
              <a:pPr algn="r">
                <a:spcBef>
                  <a:spcPts val="600"/>
                </a:spcBef>
                <a:defRPr/>
              </a:pPr>
              <a:r>
                <a:rPr lang="en-US" sz="1400" dirty="0">
                  <a:solidFill>
                    <a:srgbClr val="002060"/>
                  </a:solidFill>
                  <a:latin typeface="Calibri"/>
                </a:rPr>
                <a:t>Distinction between Risk and Uncertainty</a:t>
              </a:r>
            </a:p>
            <a:p>
              <a:pPr algn="r">
                <a:spcBef>
                  <a:spcPts val="600"/>
                </a:spcBef>
                <a:defRPr/>
              </a:pPr>
              <a:r>
                <a:rPr lang="en-US" sz="1400" dirty="0">
                  <a:solidFill>
                    <a:srgbClr val="002060"/>
                  </a:solidFill>
                  <a:latin typeface="Calibri"/>
                </a:rPr>
                <a:t>Strategic Decision Making – Rationality vs. Bounded Rationality</a:t>
              </a:r>
            </a:p>
          </p:txBody>
        </p:sp>
        <p:sp>
          <p:nvSpPr>
            <p:cNvPr id="21" name="Content Placeholder 12">
              <a:extLst>
                <a:ext uri="{FF2B5EF4-FFF2-40B4-BE49-F238E27FC236}">
                  <a16:creationId xmlns:a16="http://schemas.microsoft.com/office/drawing/2014/main" id="{4DB4978A-A9C2-4706-8E53-FDAC0AA835AA}"/>
                </a:ext>
              </a:extLst>
            </p:cNvPr>
            <p:cNvSpPr txBox="1">
              <a:spLocks/>
            </p:cNvSpPr>
            <p:nvPr/>
          </p:nvSpPr>
          <p:spPr>
            <a:xfrm>
              <a:off x="6728990" y="162432"/>
              <a:ext cx="1942570" cy="186448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1600" b="1" dirty="0">
                  <a:solidFill>
                    <a:srgbClr val="53565A"/>
                  </a:solidFill>
                  <a:latin typeface="Calibri"/>
                </a:rPr>
                <a:t>The g Factor  </a:t>
              </a:r>
            </a:p>
            <a:p>
              <a:pPr>
                <a:spcBef>
                  <a:spcPts val="600"/>
                </a:spcBef>
                <a:defRPr/>
              </a:pPr>
              <a:r>
                <a:rPr lang="en-US" sz="1400" dirty="0">
                  <a:solidFill>
                    <a:srgbClr val="53565A"/>
                  </a:solidFill>
                  <a:latin typeface="Calibri"/>
                </a:rPr>
                <a:t>Definition, Theoretical Origins &amp; Implications</a:t>
              </a:r>
            </a:p>
            <a:p>
              <a:pPr>
                <a:spcBef>
                  <a:spcPts val="600"/>
                </a:spcBef>
                <a:defRPr/>
              </a:pPr>
              <a:r>
                <a:rPr lang="en-US" sz="1400" dirty="0">
                  <a:solidFill>
                    <a:srgbClr val="53565A"/>
                  </a:solidFill>
                  <a:latin typeface="Calibri"/>
                </a:rPr>
                <a:t>Predictive Validity of General Intelligence</a:t>
              </a:r>
            </a:p>
          </p:txBody>
        </p:sp>
        <p:sp>
          <p:nvSpPr>
            <p:cNvPr id="22" name="Content Placeholder 12">
              <a:extLst>
                <a:ext uri="{FF2B5EF4-FFF2-40B4-BE49-F238E27FC236}">
                  <a16:creationId xmlns:a16="http://schemas.microsoft.com/office/drawing/2014/main" id="{C0754BAE-35B3-20B3-4D31-8114379F0F63}"/>
                </a:ext>
              </a:extLst>
            </p:cNvPr>
            <p:cNvSpPr txBox="1">
              <a:spLocks/>
            </p:cNvSpPr>
            <p:nvPr/>
          </p:nvSpPr>
          <p:spPr>
            <a:xfrm>
              <a:off x="8781726" y="162432"/>
              <a:ext cx="3410274" cy="186448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1600" b="1" dirty="0">
                  <a:solidFill>
                    <a:srgbClr val="53565A"/>
                  </a:solidFill>
                  <a:latin typeface="Calibri"/>
                </a:rPr>
                <a:t>The c Factor  </a:t>
              </a:r>
            </a:p>
            <a:p>
              <a:pPr>
                <a:spcBef>
                  <a:spcPts val="600"/>
                </a:spcBef>
                <a:defRPr/>
              </a:pPr>
              <a:r>
                <a:rPr lang="en-US" sz="1400" dirty="0">
                  <a:solidFill>
                    <a:srgbClr val="53565A"/>
                  </a:solidFill>
                  <a:latin typeface="Calibri"/>
                </a:rPr>
                <a:t>Definition, Theoretical Background &amp; Implications</a:t>
              </a:r>
            </a:p>
            <a:p>
              <a:pPr>
                <a:spcBef>
                  <a:spcPts val="600"/>
                </a:spcBef>
                <a:defRPr/>
              </a:pPr>
              <a:r>
                <a:rPr lang="en-US" sz="1400" dirty="0">
                  <a:solidFill>
                    <a:srgbClr val="53565A"/>
                  </a:solidFill>
                  <a:latin typeface="Calibri"/>
                </a:rPr>
                <a:t>Factors Significantly Correlated with CI</a:t>
              </a:r>
            </a:p>
            <a:p>
              <a:pPr>
                <a:spcBef>
                  <a:spcPts val="600"/>
                </a:spcBef>
                <a:defRPr/>
              </a:pPr>
              <a:r>
                <a:rPr lang="en-US" sz="1400" dirty="0">
                  <a:solidFill>
                    <a:srgbClr val="53565A"/>
                  </a:solidFill>
                  <a:latin typeface="Calibri"/>
                </a:rPr>
                <a:t>Predictive Validity of CI</a:t>
              </a:r>
            </a:p>
            <a:p>
              <a:pPr>
                <a:spcBef>
                  <a:spcPts val="600"/>
                </a:spcBef>
                <a:defRPr/>
              </a:pPr>
              <a:r>
                <a:rPr lang="en-US" sz="1400" dirty="0">
                  <a:solidFill>
                    <a:srgbClr val="53565A"/>
                  </a:solidFill>
                  <a:latin typeface="Calibri"/>
                </a:rPr>
                <a:t>Diversity &amp; its Impact on CI</a:t>
              </a:r>
            </a:p>
            <a:p>
              <a:pPr>
                <a:spcBef>
                  <a:spcPts val="600"/>
                </a:spcBef>
                <a:defRPr/>
              </a:pPr>
              <a:r>
                <a:rPr lang="en-US" sz="1400" dirty="0">
                  <a:solidFill>
                    <a:srgbClr val="53565A"/>
                  </a:solidFill>
                  <a:latin typeface="Calibri"/>
                </a:rPr>
                <a:t>Collective Decision Making</a:t>
              </a:r>
            </a:p>
          </p:txBody>
        </p:sp>
        <p:sp>
          <p:nvSpPr>
            <p:cNvPr id="23" name="Content Placeholder 12">
              <a:extLst>
                <a:ext uri="{FF2B5EF4-FFF2-40B4-BE49-F238E27FC236}">
                  <a16:creationId xmlns:a16="http://schemas.microsoft.com/office/drawing/2014/main" id="{58334CC3-ADAB-9879-0910-754FEE452C2C}"/>
                </a:ext>
              </a:extLst>
            </p:cNvPr>
            <p:cNvSpPr txBox="1">
              <a:spLocks/>
            </p:cNvSpPr>
            <p:nvPr/>
          </p:nvSpPr>
          <p:spPr>
            <a:xfrm>
              <a:off x="6948606" y="1698287"/>
              <a:ext cx="1722954" cy="534466"/>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1600" b="1" dirty="0">
                  <a:solidFill>
                    <a:srgbClr val="53565A"/>
                  </a:solidFill>
                  <a:latin typeface="Calibri"/>
                </a:rPr>
                <a:t>Transactive Memory Systems (TMS)</a:t>
              </a:r>
            </a:p>
          </p:txBody>
        </p:sp>
        <p:sp>
          <p:nvSpPr>
            <p:cNvPr id="24" name="Content Placeholder 12">
              <a:extLst>
                <a:ext uri="{FF2B5EF4-FFF2-40B4-BE49-F238E27FC236}">
                  <a16:creationId xmlns:a16="http://schemas.microsoft.com/office/drawing/2014/main" id="{41A6D33E-FA32-FEC0-2030-BCF0B3BB0780}"/>
                </a:ext>
              </a:extLst>
            </p:cNvPr>
            <p:cNvSpPr txBox="1">
              <a:spLocks/>
            </p:cNvSpPr>
            <p:nvPr/>
          </p:nvSpPr>
          <p:spPr>
            <a:xfrm>
              <a:off x="7965611" y="2217514"/>
              <a:ext cx="4089229" cy="134066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1600" b="1" dirty="0">
                  <a:solidFill>
                    <a:srgbClr val="53565A"/>
                  </a:solidFill>
                  <a:latin typeface="Calibri"/>
                </a:rPr>
                <a:t>Crowdsourcing </a:t>
              </a:r>
              <a:r>
                <a:rPr lang="en-US" sz="1800" b="1" dirty="0">
                  <a:solidFill>
                    <a:srgbClr val="53565A"/>
                  </a:solidFill>
                  <a:latin typeface="Calibri"/>
                </a:rPr>
                <a:t> </a:t>
              </a:r>
            </a:p>
            <a:p>
              <a:pPr>
                <a:spcBef>
                  <a:spcPts val="600"/>
                </a:spcBef>
                <a:defRPr/>
              </a:pPr>
              <a:r>
                <a:rPr lang="en-US" sz="1400" dirty="0">
                  <a:solidFill>
                    <a:srgbClr val="53565A"/>
                  </a:solidFill>
                  <a:latin typeface="Calibri"/>
                </a:rPr>
                <a:t>Evolution, Forms, Methods &amp; Different Domain Applications</a:t>
              </a:r>
            </a:p>
            <a:p>
              <a:pPr>
                <a:spcBef>
                  <a:spcPts val="600"/>
                </a:spcBef>
                <a:defRPr/>
              </a:pPr>
              <a:r>
                <a:rPr lang="en-US" sz="1400" dirty="0">
                  <a:solidFill>
                    <a:srgbClr val="53565A"/>
                  </a:solidFill>
                  <a:latin typeface="Calibri"/>
                </a:rPr>
                <a:t>Crowdsourcing in the Field of Crisis and Disaster Management</a:t>
              </a:r>
            </a:p>
          </p:txBody>
        </p:sp>
        <p:sp>
          <p:nvSpPr>
            <p:cNvPr id="25" name="Content Placeholder 12">
              <a:extLst>
                <a:ext uri="{FF2B5EF4-FFF2-40B4-BE49-F238E27FC236}">
                  <a16:creationId xmlns:a16="http://schemas.microsoft.com/office/drawing/2014/main" id="{C4B1D459-3EE8-DE91-CC12-CC20B451AB0C}"/>
                </a:ext>
              </a:extLst>
            </p:cNvPr>
            <p:cNvSpPr txBox="1">
              <a:spLocks/>
            </p:cNvSpPr>
            <p:nvPr/>
          </p:nvSpPr>
          <p:spPr>
            <a:xfrm>
              <a:off x="7965611" y="3536396"/>
              <a:ext cx="4089229" cy="2529674"/>
            </a:xfrm>
            <a:prstGeom prst="rect">
              <a:avLst/>
            </a:prstGeom>
          </p:spPr>
          <p:txBody>
            <a:bodyPr numCol="2"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1600" b="1" dirty="0">
                  <a:solidFill>
                    <a:srgbClr val="C00000"/>
                  </a:solidFill>
                  <a:latin typeface="Calibri"/>
                </a:rPr>
                <a:t>Maturity Assessment Models</a:t>
              </a:r>
            </a:p>
            <a:p>
              <a:pPr>
                <a:spcBef>
                  <a:spcPts val="600"/>
                </a:spcBef>
                <a:defRPr/>
              </a:pPr>
              <a:r>
                <a:rPr lang="en-US" sz="1400" dirty="0">
                  <a:solidFill>
                    <a:srgbClr val="C00000"/>
                  </a:solidFill>
                  <a:latin typeface="Calibri"/>
                </a:rPr>
                <a:t>A Generic Model for Maturity Assess.: Origins, Nature &amp; Use</a:t>
              </a:r>
            </a:p>
            <a:p>
              <a:pPr>
                <a:spcBef>
                  <a:spcPts val="600"/>
                </a:spcBef>
                <a:defRPr/>
              </a:pPr>
              <a:r>
                <a:rPr lang="en-US" sz="1400" dirty="0">
                  <a:solidFill>
                    <a:srgbClr val="C00000"/>
                  </a:solidFill>
                  <a:latin typeface="Calibri"/>
                </a:rPr>
                <a:t>Design &amp; Development of Maturity Assess. Models</a:t>
              </a:r>
            </a:p>
            <a:p>
              <a:pPr>
                <a:spcBef>
                  <a:spcPts val="600"/>
                </a:spcBef>
                <a:defRPr/>
              </a:pPr>
              <a:r>
                <a:rPr lang="en-US" sz="1400" dirty="0">
                  <a:solidFill>
                    <a:srgbClr val="C00000"/>
                  </a:solidFill>
                  <a:latin typeface="Calibri"/>
                </a:rPr>
                <a:t>Criticism on the Concept of Maturity Assess.</a:t>
              </a:r>
            </a:p>
            <a:p>
              <a:pPr>
                <a:spcBef>
                  <a:spcPts val="600"/>
                </a:spcBef>
                <a:defRPr/>
              </a:pPr>
              <a:r>
                <a:rPr lang="en-US" sz="1400" dirty="0">
                  <a:solidFill>
                    <a:srgbClr val="C00000"/>
                  </a:solidFill>
                  <a:latin typeface="Calibri"/>
                </a:rPr>
                <a:t>Selected Maturity Assess. Models and their Relation to </a:t>
              </a:r>
              <a:r>
                <a:rPr lang="en-US" sz="1400" dirty="0" err="1">
                  <a:solidFill>
                    <a:srgbClr val="C00000"/>
                  </a:solidFill>
                  <a:latin typeface="Calibri"/>
                </a:rPr>
                <a:t>LoPHIEs</a:t>
              </a:r>
              <a:endParaRPr lang="en-US" sz="1400" dirty="0">
                <a:solidFill>
                  <a:srgbClr val="C00000"/>
                </a:solidFill>
                <a:latin typeface="Calibri"/>
              </a:endParaRPr>
            </a:p>
            <a:p>
              <a:pPr marL="293688" indent="0">
                <a:spcBef>
                  <a:spcPts val="600"/>
                </a:spcBef>
                <a:buFont typeface="Arial" panose="020B0604020202020204" pitchFamily="34" charset="0"/>
                <a:buNone/>
                <a:defRPr/>
              </a:pPr>
              <a:r>
                <a:rPr lang="en-US" sz="1200" dirty="0">
                  <a:solidFill>
                    <a:srgbClr val="C00000"/>
                  </a:solidFill>
                  <a:latin typeface="Calibri"/>
                </a:rPr>
                <a:t>Risk Management Maturity Model</a:t>
              </a:r>
            </a:p>
            <a:p>
              <a:pPr marL="293688" indent="0">
                <a:spcBef>
                  <a:spcPts val="600"/>
                </a:spcBef>
                <a:buFont typeface="Arial" panose="020B0604020202020204" pitchFamily="34" charset="0"/>
                <a:buNone/>
                <a:defRPr/>
              </a:pPr>
              <a:r>
                <a:rPr lang="en-US" sz="1200" dirty="0">
                  <a:solidFill>
                    <a:srgbClr val="C00000"/>
                  </a:solidFill>
                  <a:latin typeface="Calibri"/>
                </a:rPr>
                <a:t>CMM</a:t>
              </a:r>
            </a:p>
            <a:p>
              <a:pPr marL="293688" indent="0">
                <a:spcBef>
                  <a:spcPts val="600"/>
                </a:spcBef>
                <a:buFont typeface="Arial" panose="020B0604020202020204" pitchFamily="34" charset="0"/>
                <a:buNone/>
                <a:defRPr/>
              </a:pPr>
              <a:r>
                <a:rPr lang="en-US" sz="1200" dirty="0">
                  <a:solidFill>
                    <a:srgbClr val="C00000"/>
                  </a:solidFill>
                  <a:latin typeface="Calibri"/>
                </a:rPr>
                <a:t>BPMM</a:t>
              </a:r>
            </a:p>
            <a:p>
              <a:pPr marL="293688" indent="0">
                <a:spcBef>
                  <a:spcPts val="600"/>
                </a:spcBef>
                <a:buFont typeface="Arial" panose="020B0604020202020204" pitchFamily="34" charset="0"/>
                <a:buNone/>
                <a:defRPr/>
              </a:pPr>
              <a:r>
                <a:rPr lang="en-US" sz="1200" dirty="0">
                  <a:solidFill>
                    <a:srgbClr val="C00000"/>
                  </a:solidFill>
                  <a:latin typeface="Calibri"/>
                </a:rPr>
                <a:t>P-CMM </a:t>
              </a:r>
            </a:p>
          </p:txBody>
        </p:sp>
      </p:grpSp>
      <p:sp>
        <p:nvSpPr>
          <p:cNvPr id="28" name="Slide Number Placeholder 27">
            <a:extLst>
              <a:ext uri="{FF2B5EF4-FFF2-40B4-BE49-F238E27FC236}">
                <a16:creationId xmlns:a16="http://schemas.microsoft.com/office/drawing/2014/main" id="{13B93737-4D96-4F37-7D88-A9280D31B322}"/>
              </a:ext>
            </a:extLst>
          </p:cNvPr>
          <p:cNvSpPr>
            <a:spLocks noGrp="1"/>
          </p:cNvSpPr>
          <p:nvPr>
            <p:ph type="sldNum" sz="quarter" idx="12"/>
          </p:nvPr>
        </p:nvSpPr>
        <p:spPr/>
        <p:txBody>
          <a:bodyPr/>
          <a:lstStyle/>
          <a:p>
            <a:fld id="{A2200B0B-05A8-B548-AFCD-0B4DD3710B69}" type="slidenum">
              <a:rPr lang="en-CY" smtClean="0"/>
              <a:t>13</a:t>
            </a:fld>
            <a:endParaRPr lang="en-CY"/>
          </a:p>
        </p:txBody>
      </p:sp>
    </p:spTree>
    <p:extLst>
      <p:ext uri="{BB962C8B-B14F-4D97-AF65-F5344CB8AC3E}">
        <p14:creationId xmlns:p14="http://schemas.microsoft.com/office/powerpoint/2010/main" val="361372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1201999-A03D-0713-F4C3-6E04A86BEF78}"/>
              </a:ext>
            </a:extLst>
          </p:cNvPr>
          <p:cNvSpPr txBox="1">
            <a:spLocks/>
          </p:cNvSpPr>
          <p:nvPr/>
        </p:nvSpPr>
        <p:spPr>
          <a:xfrm>
            <a:off x="412950" y="1642834"/>
            <a:ext cx="5472000" cy="3600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2060"/>
                </a:solidFill>
                <a:latin typeface="+mj-lt"/>
              </a:rPr>
              <a:t>Protocol</a:t>
            </a:r>
          </a:p>
        </p:txBody>
      </p:sp>
      <p:sp>
        <p:nvSpPr>
          <p:cNvPr id="7" name="Content Placeholder 4">
            <a:extLst>
              <a:ext uri="{FF2B5EF4-FFF2-40B4-BE49-F238E27FC236}">
                <a16:creationId xmlns:a16="http://schemas.microsoft.com/office/drawing/2014/main" id="{55B9FFEB-F159-6DAB-D34F-B759E941A1E5}"/>
              </a:ext>
            </a:extLst>
          </p:cNvPr>
          <p:cNvSpPr txBox="1">
            <a:spLocks/>
          </p:cNvSpPr>
          <p:nvPr/>
        </p:nvSpPr>
        <p:spPr>
          <a:xfrm>
            <a:off x="412950" y="2150668"/>
            <a:ext cx="5472000" cy="11292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900" b="1" dirty="0">
                <a:solidFill>
                  <a:srgbClr val="002060"/>
                </a:solidFill>
                <a:latin typeface="+mj-lt"/>
              </a:rPr>
              <a:t>Experiment 1 </a:t>
            </a:r>
            <a:r>
              <a:rPr lang="en-US" sz="1900" dirty="0">
                <a:solidFill>
                  <a:srgbClr val="002060"/>
                </a:solidFill>
                <a:latin typeface="+mj-lt"/>
              </a:rPr>
              <a:t>– Measured individual intelligence (included </a:t>
            </a:r>
            <a:r>
              <a:rPr lang="en-GB" sz="1900" dirty="0">
                <a:solidFill>
                  <a:srgbClr val="002060"/>
                </a:solidFill>
                <a:latin typeface="+mj-lt"/>
              </a:rPr>
              <a:t>3 psychometric tests which all participants were required to complete individually).</a:t>
            </a:r>
          </a:p>
        </p:txBody>
      </p:sp>
      <p:grpSp>
        <p:nvGrpSpPr>
          <p:cNvPr id="8" name="Group 7">
            <a:extLst>
              <a:ext uri="{FF2B5EF4-FFF2-40B4-BE49-F238E27FC236}">
                <a16:creationId xmlns:a16="http://schemas.microsoft.com/office/drawing/2014/main" id="{F2333FE3-20D1-3D39-F577-E01E8AB07315}"/>
              </a:ext>
            </a:extLst>
          </p:cNvPr>
          <p:cNvGrpSpPr/>
          <p:nvPr/>
        </p:nvGrpSpPr>
        <p:grpSpPr>
          <a:xfrm>
            <a:off x="6207022" y="1692187"/>
            <a:ext cx="2615044" cy="3421894"/>
            <a:chOff x="271230" y="3213467"/>
            <a:chExt cx="2615044" cy="3421894"/>
          </a:xfrm>
        </p:grpSpPr>
        <p:sp>
          <p:nvSpPr>
            <p:cNvPr id="9" name="Speech Bubble: Rectangle 7">
              <a:extLst>
                <a:ext uri="{FF2B5EF4-FFF2-40B4-BE49-F238E27FC236}">
                  <a16:creationId xmlns:a16="http://schemas.microsoft.com/office/drawing/2014/main" id="{1AA8F8EA-367F-B6B1-940F-131FF9382414}"/>
                </a:ext>
              </a:extLst>
            </p:cNvPr>
            <p:cNvSpPr/>
            <p:nvPr/>
          </p:nvSpPr>
          <p:spPr>
            <a:xfrm>
              <a:off x="635370" y="3213467"/>
              <a:ext cx="1720143" cy="956787"/>
            </a:xfrm>
            <a:prstGeom prst="wedgeRectCallout">
              <a:avLst>
                <a:gd name="adj1" fmla="val -20833"/>
                <a:gd name="adj2" fmla="val 94357"/>
              </a:avLst>
            </a:prstGeom>
            <a:solidFill>
              <a:schemeClr val="bg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2060"/>
                  </a:solidFill>
                </a:rPr>
                <a:t>Control group</a:t>
              </a:r>
            </a:p>
          </p:txBody>
        </p:sp>
        <p:grpSp>
          <p:nvGrpSpPr>
            <p:cNvPr id="10" name="Group 9">
              <a:extLst>
                <a:ext uri="{FF2B5EF4-FFF2-40B4-BE49-F238E27FC236}">
                  <a16:creationId xmlns:a16="http://schemas.microsoft.com/office/drawing/2014/main" id="{8B6B19F1-5115-0A15-3C27-2ECCFC1F6BF7}"/>
                </a:ext>
              </a:extLst>
            </p:cNvPr>
            <p:cNvGrpSpPr/>
            <p:nvPr/>
          </p:nvGrpSpPr>
          <p:grpSpPr>
            <a:xfrm>
              <a:off x="271230" y="4660933"/>
              <a:ext cx="2615044" cy="1974428"/>
              <a:chOff x="271230" y="4660933"/>
              <a:chExt cx="2615044" cy="1974428"/>
            </a:xfrm>
          </p:grpSpPr>
          <p:sp>
            <p:nvSpPr>
              <p:cNvPr id="11" name="TextBox 10">
                <a:extLst>
                  <a:ext uri="{FF2B5EF4-FFF2-40B4-BE49-F238E27FC236}">
                    <a16:creationId xmlns:a16="http://schemas.microsoft.com/office/drawing/2014/main" id="{816290A0-E2E7-7066-9BDF-D39D3AA56267}"/>
                  </a:ext>
                </a:extLst>
              </p:cNvPr>
              <p:cNvSpPr txBox="1"/>
              <p:nvPr/>
            </p:nvSpPr>
            <p:spPr>
              <a:xfrm>
                <a:off x="537122" y="6312196"/>
                <a:ext cx="2079346" cy="323165"/>
              </a:xfrm>
              <a:prstGeom prst="rect">
                <a:avLst/>
              </a:prstGeom>
              <a:noFill/>
            </p:spPr>
            <p:txBody>
              <a:bodyPr wrap="square" rtlCol="0">
                <a:spAutoFit/>
              </a:bodyPr>
              <a:lstStyle/>
              <a:p>
                <a:pPr algn="ctr"/>
                <a:r>
                  <a:rPr lang="en-GB" sz="1500" b="1" dirty="0">
                    <a:solidFill>
                      <a:srgbClr val="C00000"/>
                    </a:solidFill>
                    <a:latin typeface="+mj-lt"/>
                  </a:rPr>
                  <a:t>No Collective Intelligence</a:t>
                </a:r>
              </a:p>
            </p:txBody>
          </p:sp>
          <p:grpSp>
            <p:nvGrpSpPr>
              <p:cNvPr id="12" name="Group 11">
                <a:extLst>
                  <a:ext uri="{FF2B5EF4-FFF2-40B4-BE49-F238E27FC236}">
                    <a16:creationId xmlns:a16="http://schemas.microsoft.com/office/drawing/2014/main" id="{3F12A11B-9FB7-D603-BE4C-1C859189EFBB}"/>
                  </a:ext>
                </a:extLst>
              </p:cNvPr>
              <p:cNvGrpSpPr/>
              <p:nvPr/>
            </p:nvGrpSpPr>
            <p:grpSpPr>
              <a:xfrm>
                <a:off x="271230" y="4660933"/>
                <a:ext cx="2615044" cy="1617958"/>
                <a:chOff x="271230" y="4660933"/>
                <a:chExt cx="2615044" cy="1617958"/>
              </a:xfrm>
            </p:grpSpPr>
            <p:grpSp>
              <p:nvGrpSpPr>
                <p:cNvPr id="13" name="Group 12">
                  <a:extLst>
                    <a:ext uri="{FF2B5EF4-FFF2-40B4-BE49-F238E27FC236}">
                      <a16:creationId xmlns:a16="http://schemas.microsoft.com/office/drawing/2014/main" id="{C14BB3E6-41B4-A768-AAF3-BFB25D0DCCCA}"/>
                    </a:ext>
                  </a:extLst>
                </p:cNvPr>
                <p:cNvGrpSpPr/>
                <p:nvPr/>
              </p:nvGrpSpPr>
              <p:grpSpPr>
                <a:xfrm>
                  <a:off x="784100" y="5480383"/>
                  <a:ext cx="798508" cy="798508"/>
                  <a:chOff x="3517126" y="3981382"/>
                  <a:chExt cx="1620000" cy="1620000"/>
                </a:xfrm>
              </p:grpSpPr>
              <p:sp>
                <p:nvSpPr>
                  <p:cNvPr id="26" name="Oval 25">
                    <a:extLst>
                      <a:ext uri="{FF2B5EF4-FFF2-40B4-BE49-F238E27FC236}">
                        <a16:creationId xmlns:a16="http://schemas.microsoft.com/office/drawing/2014/main" id="{195E3F4C-4EF6-BB4A-5C8C-63F865A2293A}"/>
                      </a:ext>
                    </a:extLst>
                  </p:cNvPr>
                  <p:cNvSpPr/>
                  <p:nvPr/>
                </p:nvSpPr>
                <p:spPr>
                  <a:xfrm>
                    <a:off x="3517126" y="3981382"/>
                    <a:ext cx="1620000" cy="1620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7" name="Picture 5" descr="C:\Users\cdiakou\Downloads\062596-glossy-black-icon-people-things-people-man1.png">
                    <a:extLst>
                      <a:ext uri="{FF2B5EF4-FFF2-40B4-BE49-F238E27FC236}">
                        <a16:creationId xmlns:a16="http://schemas.microsoft.com/office/drawing/2014/main" id="{A4DFD5D4-C069-CCE6-04F9-6DD42C4ED072}"/>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964083" y="4226633"/>
                    <a:ext cx="726087" cy="1129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ACA54981-CE8C-6A1C-D01D-38E809AE2802}"/>
                    </a:ext>
                  </a:extLst>
                </p:cNvPr>
                <p:cNvGrpSpPr/>
                <p:nvPr/>
              </p:nvGrpSpPr>
              <p:grpSpPr>
                <a:xfrm>
                  <a:off x="1699942" y="5471145"/>
                  <a:ext cx="798508" cy="798508"/>
                  <a:chOff x="3517126" y="3981382"/>
                  <a:chExt cx="1620000" cy="1620000"/>
                </a:xfrm>
              </p:grpSpPr>
              <p:sp>
                <p:nvSpPr>
                  <p:cNvPr id="24" name="Oval 23">
                    <a:extLst>
                      <a:ext uri="{FF2B5EF4-FFF2-40B4-BE49-F238E27FC236}">
                        <a16:creationId xmlns:a16="http://schemas.microsoft.com/office/drawing/2014/main" id="{227E5AE1-48B7-A2A9-731D-8F48469817AF}"/>
                      </a:ext>
                    </a:extLst>
                  </p:cNvPr>
                  <p:cNvSpPr/>
                  <p:nvPr/>
                </p:nvSpPr>
                <p:spPr>
                  <a:xfrm>
                    <a:off x="3517126" y="3981382"/>
                    <a:ext cx="1620000" cy="1620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5" name="Picture 5" descr="C:\Users\cdiakou\Downloads\062596-glossy-black-icon-people-things-people-man1.png">
                    <a:extLst>
                      <a:ext uri="{FF2B5EF4-FFF2-40B4-BE49-F238E27FC236}">
                        <a16:creationId xmlns:a16="http://schemas.microsoft.com/office/drawing/2014/main" id="{F70CB925-53BB-B304-5A67-23F01939C7EF}"/>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964083" y="4226633"/>
                    <a:ext cx="726087" cy="1129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FE9D1176-7066-C7A9-10B7-79C8BDD76AFC}"/>
                    </a:ext>
                  </a:extLst>
                </p:cNvPr>
                <p:cNvGrpSpPr/>
                <p:nvPr/>
              </p:nvGrpSpPr>
              <p:grpSpPr>
                <a:xfrm>
                  <a:off x="271230" y="4660933"/>
                  <a:ext cx="798508" cy="798508"/>
                  <a:chOff x="3517126" y="3981382"/>
                  <a:chExt cx="1620000" cy="1620000"/>
                </a:xfrm>
              </p:grpSpPr>
              <p:sp>
                <p:nvSpPr>
                  <p:cNvPr id="22" name="Oval 21">
                    <a:extLst>
                      <a:ext uri="{FF2B5EF4-FFF2-40B4-BE49-F238E27FC236}">
                        <a16:creationId xmlns:a16="http://schemas.microsoft.com/office/drawing/2014/main" id="{710990F6-BE71-8BF8-346F-8A0B8807BE50}"/>
                      </a:ext>
                    </a:extLst>
                  </p:cNvPr>
                  <p:cNvSpPr/>
                  <p:nvPr/>
                </p:nvSpPr>
                <p:spPr>
                  <a:xfrm>
                    <a:off x="3517126" y="3981382"/>
                    <a:ext cx="1620000" cy="1620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3" name="Picture 5" descr="C:\Users\cdiakou\Downloads\062596-glossy-black-icon-people-things-people-man1.png">
                    <a:extLst>
                      <a:ext uri="{FF2B5EF4-FFF2-40B4-BE49-F238E27FC236}">
                        <a16:creationId xmlns:a16="http://schemas.microsoft.com/office/drawing/2014/main" id="{081BB432-DBC0-54A5-DF6A-E6E531B4ACF0}"/>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964083" y="4226633"/>
                    <a:ext cx="726087" cy="1129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19FEC243-ACEF-52B5-9FC4-F4220DD07042}"/>
                    </a:ext>
                  </a:extLst>
                </p:cNvPr>
                <p:cNvGrpSpPr/>
                <p:nvPr/>
              </p:nvGrpSpPr>
              <p:grpSpPr>
                <a:xfrm>
                  <a:off x="1177541" y="4671286"/>
                  <a:ext cx="798508" cy="798508"/>
                  <a:chOff x="3517126" y="3981382"/>
                  <a:chExt cx="1620000" cy="1620000"/>
                </a:xfrm>
              </p:grpSpPr>
              <p:sp>
                <p:nvSpPr>
                  <p:cNvPr id="20" name="Oval 19">
                    <a:extLst>
                      <a:ext uri="{FF2B5EF4-FFF2-40B4-BE49-F238E27FC236}">
                        <a16:creationId xmlns:a16="http://schemas.microsoft.com/office/drawing/2014/main" id="{C54AA92C-EF5C-F54B-038C-469649718558}"/>
                      </a:ext>
                    </a:extLst>
                  </p:cNvPr>
                  <p:cNvSpPr/>
                  <p:nvPr/>
                </p:nvSpPr>
                <p:spPr>
                  <a:xfrm>
                    <a:off x="3517126" y="3981382"/>
                    <a:ext cx="1620000" cy="1620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Picture 5" descr="C:\Users\cdiakou\Downloads\062596-glossy-black-icon-people-things-people-man1.png">
                    <a:extLst>
                      <a:ext uri="{FF2B5EF4-FFF2-40B4-BE49-F238E27FC236}">
                        <a16:creationId xmlns:a16="http://schemas.microsoft.com/office/drawing/2014/main" id="{F8A117D8-1586-F0EC-97CA-6B6A6775E26E}"/>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964083" y="4226633"/>
                    <a:ext cx="726087" cy="1129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7A810027-F716-9CAF-4A2E-5CC002E8ABD7}"/>
                    </a:ext>
                  </a:extLst>
                </p:cNvPr>
                <p:cNvGrpSpPr/>
                <p:nvPr/>
              </p:nvGrpSpPr>
              <p:grpSpPr>
                <a:xfrm>
                  <a:off x="2087766" y="4681875"/>
                  <a:ext cx="798508" cy="798508"/>
                  <a:chOff x="3517126" y="3981382"/>
                  <a:chExt cx="1620000" cy="1620000"/>
                </a:xfrm>
              </p:grpSpPr>
              <p:sp>
                <p:nvSpPr>
                  <p:cNvPr id="18" name="Oval 17">
                    <a:extLst>
                      <a:ext uri="{FF2B5EF4-FFF2-40B4-BE49-F238E27FC236}">
                        <a16:creationId xmlns:a16="http://schemas.microsoft.com/office/drawing/2014/main" id="{4E6169EE-B66D-584F-745C-D41A1C20158C}"/>
                      </a:ext>
                    </a:extLst>
                  </p:cNvPr>
                  <p:cNvSpPr/>
                  <p:nvPr/>
                </p:nvSpPr>
                <p:spPr>
                  <a:xfrm>
                    <a:off x="3517126" y="3981382"/>
                    <a:ext cx="1620000" cy="1620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Picture 5" descr="C:\Users\cdiakou\Downloads\062596-glossy-black-icon-people-things-people-man1.png">
                    <a:extLst>
                      <a:ext uri="{FF2B5EF4-FFF2-40B4-BE49-F238E27FC236}">
                        <a16:creationId xmlns:a16="http://schemas.microsoft.com/office/drawing/2014/main" id="{7E26F266-5C55-72EB-AB23-0AE03226D025}"/>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964083" y="4226633"/>
                    <a:ext cx="726087" cy="1129498"/>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28" name="Group 27">
            <a:extLst>
              <a:ext uri="{FF2B5EF4-FFF2-40B4-BE49-F238E27FC236}">
                <a16:creationId xmlns:a16="http://schemas.microsoft.com/office/drawing/2014/main" id="{3211B9EF-08C9-DCA5-E10A-B4B2FE09819E}"/>
              </a:ext>
            </a:extLst>
          </p:cNvPr>
          <p:cNvGrpSpPr/>
          <p:nvPr/>
        </p:nvGrpSpPr>
        <p:grpSpPr>
          <a:xfrm>
            <a:off x="9000418" y="1690242"/>
            <a:ext cx="2740532" cy="3423839"/>
            <a:chOff x="3195252" y="3211522"/>
            <a:chExt cx="2740532" cy="3423839"/>
          </a:xfrm>
        </p:grpSpPr>
        <p:sp>
          <p:nvSpPr>
            <p:cNvPr id="29" name="Speech Bubble: Rectangle 27">
              <a:extLst>
                <a:ext uri="{FF2B5EF4-FFF2-40B4-BE49-F238E27FC236}">
                  <a16:creationId xmlns:a16="http://schemas.microsoft.com/office/drawing/2014/main" id="{C7B2AD1B-10F1-63AC-C603-62E078C7984D}"/>
                </a:ext>
              </a:extLst>
            </p:cNvPr>
            <p:cNvSpPr/>
            <p:nvPr/>
          </p:nvSpPr>
          <p:spPr>
            <a:xfrm>
              <a:off x="3815300" y="3211522"/>
              <a:ext cx="1720143" cy="956787"/>
            </a:xfrm>
            <a:prstGeom prst="wedgeRectCallout">
              <a:avLst>
                <a:gd name="adj1" fmla="val -20833"/>
                <a:gd name="adj2" fmla="val 94357"/>
              </a:avLst>
            </a:prstGeom>
            <a:solidFill>
              <a:schemeClr val="bg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2060"/>
                  </a:solidFill>
                </a:rPr>
                <a:t>Experimental group</a:t>
              </a:r>
            </a:p>
          </p:txBody>
        </p:sp>
        <p:grpSp>
          <p:nvGrpSpPr>
            <p:cNvPr id="30" name="Group 29">
              <a:extLst>
                <a:ext uri="{FF2B5EF4-FFF2-40B4-BE49-F238E27FC236}">
                  <a16:creationId xmlns:a16="http://schemas.microsoft.com/office/drawing/2014/main" id="{25DA4A5D-334D-65E9-CF75-106A5FC241B9}"/>
                </a:ext>
              </a:extLst>
            </p:cNvPr>
            <p:cNvGrpSpPr/>
            <p:nvPr/>
          </p:nvGrpSpPr>
          <p:grpSpPr>
            <a:xfrm>
              <a:off x="3195252" y="4654952"/>
              <a:ext cx="2740532" cy="1980409"/>
              <a:chOff x="3195252" y="4654952"/>
              <a:chExt cx="2740532" cy="1980409"/>
            </a:xfrm>
          </p:grpSpPr>
          <p:sp>
            <p:nvSpPr>
              <p:cNvPr id="31" name="TextBox 30">
                <a:extLst>
                  <a:ext uri="{FF2B5EF4-FFF2-40B4-BE49-F238E27FC236}">
                    <a16:creationId xmlns:a16="http://schemas.microsoft.com/office/drawing/2014/main" id="{03A511EC-C1BD-32A1-E77A-0F1B9E099D23}"/>
                  </a:ext>
                </a:extLst>
              </p:cNvPr>
              <p:cNvSpPr txBox="1"/>
              <p:nvPr/>
            </p:nvSpPr>
            <p:spPr>
              <a:xfrm>
                <a:off x="3575320" y="6312196"/>
                <a:ext cx="1984176" cy="323165"/>
              </a:xfrm>
              <a:prstGeom prst="rect">
                <a:avLst/>
              </a:prstGeom>
              <a:noFill/>
            </p:spPr>
            <p:txBody>
              <a:bodyPr wrap="square" rtlCol="0">
                <a:spAutoFit/>
              </a:bodyPr>
              <a:lstStyle/>
              <a:p>
                <a:pPr algn="ctr"/>
                <a:r>
                  <a:rPr lang="en-GB" sz="1500" b="1" dirty="0">
                    <a:solidFill>
                      <a:srgbClr val="C00000"/>
                    </a:solidFill>
                    <a:latin typeface="+mj-lt"/>
                  </a:rPr>
                  <a:t>Collective Intelligence</a:t>
                </a:r>
              </a:p>
            </p:txBody>
          </p:sp>
          <p:grpSp>
            <p:nvGrpSpPr>
              <p:cNvPr id="32" name="Group 31">
                <a:extLst>
                  <a:ext uri="{FF2B5EF4-FFF2-40B4-BE49-F238E27FC236}">
                    <a16:creationId xmlns:a16="http://schemas.microsoft.com/office/drawing/2014/main" id="{794A505B-BF2A-1353-43FA-B687750B3341}"/>
                  </a:ext>
                </a:extLst>
              </p:cNvPr>
              <p:cNvGrpSpPr/>
              <p:nvPr/>
            </p:nvGrpSpPr>
            <p:grpSpPr>
              <a:xfrm>
                <a:off x="3660874" y="5465343"/>
                <a:ext cx="831118" cy="804489"/>
                <a:chOff x="3517126" y="1655888"/>
                <a:chExt cx="1673622" cy="1620000"/>
              </a:xfrm>
            </p:grpSpPr>
            <p:sp>
              <p:nvSpPr>
                <p:cNvPr id="59" name="Oval 58">
                  <a:extLst>
                    <a:ext uri="{FF2B5EF4-FFF2-40B4-BE49-F238E27FC236}">
                      <a16:creationId xmlns:a16="http://schemas.microsoft.com/office/drawing/2014/main" id="{89EC8E5D-BFF8-E854-C00D-F82915ED7912}"/>
                    </a:ext>
                  </a:extLst>
                </p:cNvPr>
                <p:cNvSpPr/>
                <p:nvPr/>
              </p:nvSpPr>
              <p:spPr>
                <a:xfrm>
                  <a:off x="3528064" y="1655888"/>
                  <a:ext cx="1620000" cy="1620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0" name="Group 59">
                  <a:extLst>
                    <a:ext uri="{FF2B5EF4-FFF2-40B4-BE49-F238E27FC236}">
                      <a16:creationId xmlns:a16="http://schemas.microsoft.com/office/drawing/2014/main" id="{1E04FE89-4D84-235F-DF7E-E1051FAABD38}"/>
                    </a:ext>
                  </a:extLst>
                </p:cNvPr>
                <p:cNvGrpSpPr/>
                <p:nvPr/>
              </p:nvGrpSpPr>
              <p:grpSpPr>
                <a:xfrm>
                  <a:off x="3517126" y="1905325"/>
                  <a:ext cx="1673622" cy="1121127"/>
                  <a:chOff x="3517126" y="1905325"/>
                  <a:chExt cx="1673622" cy="1121127"/>
                </a:xfrm>
              </p:grpSpPr>
              <p:pic>
                <p:nvPicPr>
                  <p:cNvPr id="61" name="Picture 5" descr="C:\Users\cdiakou\Downloads\062596-glossy-black-icon-people-things-people-man1.png">
                    <a:extLst>
                      <a:ext uri="{FF2B5EF4-FFF2-40B4-BE49-F238E27FC236}">
                        <a16:creationId xmlns:a16="http://schemas.microsoft.com/office/drawing/2014/main" id="{B5573776-9666-4002-A951-87F7401B40C1}"/>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4152403"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C:\Users\cdiakou\Downloads\062596-glossy-black-icon-people-things-people-man1.png">
                    <a:extLst>
                      <a:ext uri="{FF2B5EF4-FFF2-40B4-BE49-F238E27FC236}">
                        <a16:creationId xmlns:a16="http://schemas.microsoft.com/office/drawing/2014/main" id="{0E93D577-B17E-387F-BE45-250215EFBA97}"/>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4470042"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cdiakou\Downloads\062596-glossy-black-icon-people-things-people-man1.png">
                    <a:extLst>
                      <a:ext uri="{FF2B5EF4-FFF2-40B4-BE49-F238E27FC236}">
                        <a16:creationId xmlns:a16="http://schemas.microsoft.com/office/drawing/2014/main" id="{C0C8A60F-9277-F9F6-E670-122EB300931B}"/>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834765"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 descr="C:\Users\cdiakou\Downloads\062596-glossy-black-icon-people-things-people-man1.png">
                    <a:extLst>
                      <a:ext uri="{FF2B5EF4-FFF2-40B4-BE49-F238E27FC236}">
                        <a16:creationId xmlns:a16="http://schemas.microsoft.com/office/drawing/2014/main" id="{F94EF877-0DBB-E9E6-488E-7362EBEB70B0}"/>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517126"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3" name="Group 32">
                <a:extLst>
                  <a:ext uri="{FF2B5EF4-FFF2-40B4-BE49-F238E27FC236}">
                    <a16:creationId xmlns:a16="http://schemas.microsoft.com/office/drawing/2014/main" id="{01BD04D1-C0C3-4650-75C2-4AD78E27753F}"/>
                  </a:ext>
                </a:extLst>
              </p:cNvPr>
              <p:cNvGrpSpPr/>
              <p:nvPr/>
            </p:nvGrpSpPr>
            <p:grpSpPr>
              <a:xfrm>
                <a:off x="4165163" y="4662508"/>
                <a:ext cx="804489" cy="804489"/>
                <a:chOff x="3528064" y="1655888"/>
                <a:chExt cx="1620000" cy="1620000"/>
              </a:xfrm>
            </p:grpSpPr>
            <p:sp>
              <p:nvSpPr>
                <p:cNvPr id="54" name="Oval 53">
                  <a:extLst>
                    <a:ext uri="{FF2B5EF4-FFF2-40B4-BE49-F238E27FC236}">
                      <a16:creationId xmlns:a16="http://schemas.microsoft.com/office/drawing/2014/main" id="{E7B87BF2-1959-90E7-7EF9-BD1E18B8572E}"/>
                    </a:ext>
                  </a:extLst>
                </p:cNvPr>
                <p:cNvSpPr/>
                <p:nvPr/>
              </p:nvSpPr>
              <p:spPr>
                <a:xfrm>
                  <a:off x="3528064" y="1655888"/>
                  <a:ext cx="1620000" cy="1620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5" name="Group 54">
                  <a:extLst>
                    <a:ext uri="{FF2B5EF4-FFF2-40B4-BE49-F238E27FC236}">
                      <a16:creationId xmlns:a16="http://schemas.microsoft.com/office/drawing/2014/main" id="{8D543761-D198-A77A-4B69-82B30BC2C3FD}"/>
                    </a:ext>
                  </a:extLst>
                </p:cNvPr>
                <p:cNvGrpSpPr/>
                <p:nvPr/>
              </p:nvGrpSpPr>
              <p:grpSpPr>
                <a:xfrm>
                  <a:off x="3685421" y="1915104"/>
                  <a:ext cx="1365129" cy="1121127"/>
                  <a:chOff x="3685421" y="1915104"/>
                  <a:chExt cx="1365129" cy="1121127"/>
                </a:xfrm>
              </p:grpSpPr>
              <p:pic>
                <p:nvPicPr>
                  <p:cNvPr id="56" name="Picture 5" descr="C:\Users\cdiakou\Downloads\062596-glossy-black-icon-people-things-people-man1.png">
                    <a:extLst>
                      <a:ext uri="{FF2B5EF4-FFF2-40B4-BE49-F238E27FC236}">
                        <a16:creationId xmlns:a16="http://schemas.microsoft.com/office/drawing/2014/main" id="{395D423C-FBD4-65E1-4306-71F2BB2153C0}"/>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4012206" y="1915104"/>
                    <a:ext cx="720709" cy="112112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 descr="C:\Users\cdiakou\Downloads\062596-glossy-black-icon-people-things-people-man1.png">
                    <a:extLst>
                      <a:ext uri="{FF2B5EF4-FFF2-40B4-BE49-F238E27FC236}">
                        <a16:creationId xmlns:a16="http://schemas.microsoft.com/office/drawing/2014/main" id="{83EAD3BD-5567-68D3-395C-9CE006C91969}"/>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4329841" y="1915104"/>
                    <a:ext cx="720709" cy="112112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cdiakou\Downloads\062596-glossy-black-icon-people-things-people-man1.png">
                    <a:extLst>
                      <a:ext uri="{FF2B5EF4-FFF2-40B4-BE49-F238E27FC236}">
                        <a16:creationId xmlns:a16="http://schemas.microsoft.com/office/drawing/2014/main" id="{46985CD1-0D7F-39BC-9431-35DDF6356103}"/>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685421" y="1915104"/>
                    <a:ext cx="720705" cy="112112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4" name="Group 33">
                <a:extLst>
                  <a:ext uri="{FF2B5EF4-FFF2-40B4-BE49-F238E27FC236}">
                    <a16:creationId xmlns:a16="http://schemas.microsoft.com/office/drawing/2014/main" id="{4D5CD25D-49A9-DB70-55C4-75A9194044AB}"/>
                  </a:ext>
                </a:extLst>
              </p:cNvPr>
              <p:cNvGrpSpPr/>
              <p:nvPr/>
            </p:nvGrpSpPr>
            <p:grpSpPr>
              <a:xfrm>
                <a:off x="5104666" y="4654952"/>
                <a:ext cx="831118" cy="804489"/>
                <a:chOff x="3517126" y="1655888"/>
                <a:chExt cx="1673622" cy="1620000"/>
              </a:xfrm>
            </p:grpSpPr>
            <p:sp>
              <p:nvSpPr>
                <p:cNvPr id="48" name="Oval 47">
                  <a:extLst>
                    <a:ext uri="{FF2B5EF4-FFF2-40B4-BE49-F238E27FC236}">
                      <a16:creationId xmlns:a16="http://schemas.microsoft.com/office/drawing/2014/main" id="{04D89ACA-80AC-65AB-BC17-35FB8F736CF8}"/>
                    </a:ext>
                  </a:extLst>
                </p:cNvPr>
                <p:cNvSpPr/>
                <p:nvPr/>
              </p:nvSpPr>
              <p:spPr>
                <a:xfrm>
                  <a:off x="3528064" y="1655888"/>
                  <a:ext cx="1620000" cy="1620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9" name="Group 48">
                  <a:extLst>
                    <a:ext uri="{FF2B5EF4-FFF2-40B4-BE49-F238E27FC236}">
                      <a16:creationId xmlns:a16="http://schemas.microsoft.com/office/drawing/2014/main" id="{CF80A1EC-AF95-1692-8D64-B42FF339176E}"/>
                    </a:ext>
                  </a:extLst>
                </p:cNvPr>
                <p:cNvGrpSpPr/>
                <p:nvPr/>
              </p:nvGrpSpPr>
              <p:grpSpPr>
                <a:xfrm>
                  <a:off x="3517126" y="1905325"/>
                  <a:ext cx="1673622" cy="1121127"/>
                  <a:chOff x="3517126" y="1905325"/>
                  <a:chExt cx="1673622" cy="1121127"/>
                </a:xfrm>
              </p:grpSpPr>
              <p:pic>
                <p:nvPicPr>
                  <p:cNvPr id="50" name="Picture 5" descr="C:\Users\cdiakou\Downloads\062596-glossy-black-icon-people-things-people-man1.png">
                    <a:extLst>
                      <a:ext uri="{FF2B5EF4-FFF2-40B4-BE49-F238E27FC236}">
                        <a16:creationId xmlns:a16="http://schemas.microsoft.com/office/drawing/2014/main" id="{84846764-6AD2-4D39-87A4-54505FDBD843}"/>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4152403"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C:\Users\cdiakou\Downloads\062596-glossy-black-icon-people-things-people-man1.png">
                    <a:extLst>
                      <a:ext uri="{FF2B5EF4-FFF2-40B4-BE49-F238E27FC236}">
                        <a16:creationId xmlns:a16="http://schemas.microsoft.com/office/drawing/2014/main" id="{783F99C9-D356-52AD-EAEA-AF9B61183396}"/>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4470042"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C:\Users\cdiakou\Downloads\062596-glossy-black-icon-people-things-people-man1.png">
                    <a:extLst>
                      <a:ext uri="{FF2B5EF4-FFF2-40B4-BE49-F238E27FC236}">
                        <a16:creationId xmlns:a16="http://schemas.microsoft.com/office/drawing/2014/main" id="{CEA0CD43-E14A-D512-075D-30548CC2C077}"/>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834765"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C:\Users\cdiakou\Downloads\062596-glossy-black-icon-people-things-people-man1.png">
                    <a:extLst>
                      <a:ext uri="{FF2B5EF4-FFF2-40B4-BE49-F238E27FC236}">
                        <a16:creationId xmlns:a16="http://schemas.microsoft.com/office/drawing/2014/main" id="{5F148853-B993-4FDA-619F-BCFFBE723D32}"/>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517126"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5" name="Group 34">
                <a:extLst>
                  <a:ext uri="{FF2B5EF4-FFF2-40B4-BE49-F238E27FC236}">
                    <a16:creationId xmlns:a16="http://schemas.microsoft.com/office/drawing/2014/main" id="{48B4B751-BBCF-DAB5-32C2-0CBE14D01FE2}"/>
                  </a:ext>
                </a:extLst>
              </p:cNvPr>
              <p:cNvGrpSpPr/>
              <p:nvPr/>
            </p:nvGrpSpPr>
            <p:grpSpPr>
              <a:xfrm>
                <a:off x="3195252" y="4667364"/>
                <a:ext cx="831118" cy="804489"/>
                <a:chOff x="3517126" y="1655888"/>
                <a:chExt cx="1673622" cy="1620000"/>
              </a:xfrm>
            </p:grpSpPr>
            <p:sp>
              <p:nvSpPr>
                <p:cNvPr id="42" name="Oval 41">
                  <a:extLst>
                    <a:ext uri="{FF2B5EF4-FFF2-40B4-BE49-F238E27FC236}">
                      <a16:creationId xmlns:a16="http://schemas.microsoft.com/office/drawing/2014/main" id="{794B7875-5164-2618-A68B-5C87ADDEE33A}"/>
                    </a:ext>
                  </a:extLst>
                </p:cNvPr>
                <p:cNvSpPr/>
                <p:nvPr/>
              </p:nvSpPr>
              <p:spPr>
                <a:xfrm>
                  <a:off x="3528064" y="1655888"/>
                  <a:ext cx="1620000" cy="1620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3" name="Group 42">
                  <a:extLst>
                    <a:ext uri="{FF2B5EF4-FFF2-40B4-BE49-F238E27FC236}">
                      <a16:creationId xmlns:a16="http://schemas.microsoft.com/office/drawing/2014/main" id="{9BA7E255-8AE6-B731-DE6D-7A137D928448}"/>
                    </a:ext>
                  </a:extLst>
                </p:cNvPr>
                <p:cNvGrpSpPr/>
                <p:nvPr/>
              </p:nvGrpSpPr>
              <p:grpSpPr>
                <a:xfrm>
                  <a:off x="3517126" y="1905325"/>
                  <a:ext cx="1673622" cy="1121127"/>
                  <a:chOff x="3517126" y="1905325"/>
                  <a:chExt cx="1673622" cy="1121127"/>
                </a:xfrm>
              </p:grpSpPr>
              <p:pic>
                <p:nvPicPr>
                  <p:cNvPr id="44" name="Picture 5" descr="C:\Users\cdiakou\Downloads\062596-glossy-black-icon-people-things-people-man1.png">
                    <a:extLst>
                      <a:ext uri="{FF2B5EF4-FFF2-40B4-BE49-F238E27FC236}">
                        <a16:creationId xmlns:a16="http://schemas.microsoft.com/office/drawing/2014/main" id="{508401A8-1DE3-064D-214D-2D13121D109D}"/>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4152403"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C:\Users\cdiakou\Downloads\062596-glossy-black-icon-people-things-people-man1.png">
                    <a:extLst>
                      <a:ext uri="{FF2B5EF4-FFF2-40B4-BE49-F238E27FC236}">
                        <a16:creationId xmlns:a16="http://schemas.microsoft.com/office/drawing/2014/main" id="{E6B3FD30-CEF2-4802-6212-E344E26AD5EA}"/>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4470042"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 descr="C:\Users\cdiakou\Downloads\062596-glossy-black-icon-people-things-people-man1.png">
                    <a:extLst>
                      <a:ext uri="{FF2B5EF4-FFF2-40B4-BE49-F238E27FC236}">
                        <a16:creationId xmlns:a16="http://schemas.microsoft.com/office/drawing/2014/main" id="{7C325BF5-3C46-4D93-E51F-0997404EE330}"/>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834765"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C:\Users\cdiakou\Downloads\062596-glossy-black-icon-people-things-people-man1.png">
                    <a:extLst>
                      <a:ext uri="{FF2B5EF4-FFF2-40B4-BE49-F238E27FC236}">
                        <a16:creationId xmlns:a16="http://schemas.microsoft.com/office/drawing/2014/main" id="{86E91F51-014F-821C-B957-BB6C4EF3A881}"/>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517126" y="1905325"/>
                    <a:ext cx="720706" cy="112112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6" name="Group 35">
                <a:extLst>
                  <a:ext uri="{FF2B5EF4-FFF2-40B4-BE49-F238E27FC236}">
                    <a16:creationId xmlns:a16="http://schemas.microsoft.com/office/drawing/2014/main" id="{9C98A018-C406-5507-897C-F6485AB30BD3}"/>
                  </a:ext>
                </a:extLst>
              </p:cNvPr>
              <p:cNvGrpSpPr/>
              <p:nvPr/>
            </p:nvGrpSpPr>
            <p:grpSpPr>
              <a:xfrm>
                <a:off x="4646659" y="5474402"/>
                <a:ext cx="804489" cy="804489"/>
                <a:chOff x="3528064" y="1655888"/>
                <a:chExt cx="1620000" cy="1620000"/>
              </a:xfrm>
            </p:grpSpPr>
            <p:sp>
              <p:nvSpPr>
                <p:cNvPr id="37" name="Oval 36">
                  <a:extLst>
                    <a:ext uri="{FF2B5EF4-FFF2-40B4-BE49-F238E27FC236}">
                      <a16:creationId xmlns:a16="http://schemas.microsoft.com/office/drawing/2014/main" id="{5B0E9F77-4847-488E-FD69-080D61E90FFF}"/>
                    </a:ext>
                  </a:extLst>
                </p:cNvPr>
                <p:cNvSpPr/>
                <p:nvPr/>
              </p:nvSpPr>
              <p:spPr>
                <a:xfrm>
                  <a:off x="3528064" y="1655888"/>
                  <a:ext cx="1620000" cy="1620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8" name="Group 37">
                  <a:extLst>
                    <a:ext uri="{FF2B5EF4-FFF2-40B4-BE49-F238E27FC236}">
                      <a16:creationId xmlns:a16="http://schemas.microsoft.com/office/drawing/2014/main" id="{12745CC4-E3A0-4306-F901-D8183F383C98}"/>
                    </a:ext>
                  </a:extLst>
                </p:cNvPr>
                <p:cNvGrpSpPr/>
                <p:nvPr/>
              </p:nvGrpSpPr>
              <p:grpSpPr>
                <a:xfrm>
                  <a:off x="3685421" y="1915104"/>
                  <a:ext cx="1365129" cy="1121127"/>
                  <a:chOff x="3685421" y="1915104"/>
                  <a:chExt cx="1365129" cy="1121127"/>
                </a:xfrm>
              </p:grpSpPr>
              <p:pic>
                <p:nvPicPr>
                  <p:cNvPr id="39" name="Picture 5" descr="C:\Users\cdiakou\Downloads\062596-glossy-black-icon-people-things-people-man1.png">
                    <a:extLst>
                      <a:ext uri="{FF2B5EF4-FFF2-40B4-BE49-F238E27FC236}">
                        <a16:creationId xmlns:a16="http://schemas.microsoft.com/office/drawing/2014/main" id="{5BDB1926-C6EC-7E9F-E64D-7FBD4894C01F}"/>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4012206" y="1915104"/>
                    <a:ext cx="720709" cy="11211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C:\Users\cdiakou\Downloads\062596-glossy-black-icon-people-things-people-man1.png">
                    <a:extLst>
                      <a:ext uri="{FF2B5EF4-FFF2-40B4-BE49-F238E27FC236}">
                        <a16:creationId xmlns:a16="http://schemas.microsoft.com/office/drawing/2014/main" id="{2A136F21-30F5-F151-72A6-16F3072ACA85}"/>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4329841" y="1915104"/>
                    <a:ext cx="720709" cy="112112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C:\Users\cdiakou\Downloads\062596-glossy-black-icon-people-things-people-man1.png">
                    <a:extLst>
                      <a:ext uri="{FF2B5EF4-FFF2-40B4-BE49-F238E27FC236}">
                        <a16:creationId xmlns:a16="http://schemas.microsoft.com/office/drawing/2014/main" id="{6A0B1DD2-44F5-A592-9381-1A0707955AD9}"/>
                      </a:ext>
                    </a:extLst>
                  </p:cNvPr>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7570" r="18146"/>
                  <a:stretch/>
                </p:blipFill>
                <p:spPr bwMode="auto">
                  <a:xfrm>
                    <a:off x="3685421" y="1915104"/>
                    <a:ext cx="720705" cy="1121127"/>
                  </a:xfrm>
                  <a:prstGeom prst="rect">
                    <a:avLst/>
                  </a:prstGeom>
                  <a:noFill/>
                  <a:extLst>
                    <a:ext uri="{909E8E84-426E-40DD-AFC4-6F175D3DCCD1}">
                      <a14:hiddenFill xmlns:a14="http://schemas.microsoft.com/office/drawing/2010/main">
                        <a:solidFill>
                          <a:srgbClr val="FFFFFF"/>
                        </a:solidFill>
                      </a14:hiddenFill>
                    </a:ext>
                  </a:extLst>
                </p:spPr>
              </p:pic>
            </p:grpSp>
          </p:grpSp>
        </p:grpSp>
      </p:grpSp>
      <p:sp>
        <p:nvSpPr>
          <p:cNvPr id="65" name="Rectangle 64">
            <a:extLst>
              <a:ext uri="{FF2B5EF4-FFF2-40B4-BE49-F238E27FC236}">
                <a16:creationId xmlns:a16="http://schemas.microsoft.com/office/drawing/2014/main" id="{FF7E00F2-BB8C-B136-4EC0-5139F66C3A23}"/>
              </a:ext>
            </a:extLst>
          </p:cNvPr>
          <p:cNvSpPr/>
          <p:nvPr/>
        </p:nvSpPr>
        <p:spPr>
          <a:xfrm>
            <a:off x="412749" y="3292589"/>
            <a:ext cx="5472000" cy="1261884"/>
          </a:xfrm>
          <a:prstGeom prst="rect">
            <a:avLst/>
          </a:prstGeom>
        </p:spPr>
        <p:txBody>
          <a:bodyPr wrap="square">
            <a:spAutoFit/>
          </a:bodyPr>
          <a:lstStyle/>
          <a:p>
            <a:pPr algn="just"/>
            <a:r>
              <a:rPr lang="en-GB" sz="1900" b="1" dirty="0">
                <a:solidFill>
                  <a:srgbClr val="002060"/>
                </a:solidFill>
                <a:latin typeface="+mj-lt"/>
              </a:rPr>
              <a:t>Experiment 2 </a:t>
            </a:r>
            <a:r>
              <a:rPr lang="en-GB" sz="1900" dirty="0">
                <a:solidFill>
                  <a:srgbClr val="002060"/>
                </a:solidFill>
                <a:latin typeface="+mj-lt"/>
              </a:rPr>
              <a:t>– Measured Collective Intelligence </a:t>
            </a:r>
            <a:r>
              <a:rPr lang="en-US" sz="1900" dirty="0">
                <a:solidFill>
                  <a:srgbClr val="002060"/>
                </a:solidFill>
                <a:latin typeface="+mj-lt"/>
              </a:rPr>
              <a:t> (</a:t>
            </a:r>
            <a:r>
              <a:rPr lang="en-GB" sz="1900" dirty="0">
                <a:solidFill>
                  <a:srgbClr val="002060"/>
                </a:solidFill>
                <a:latin typeface="+mj-lt"/>
              </a:rPr>
              <a:t>included 3 tasks that participants were required to complete either working individually - control mode  or in teams - experimental mode). </a:t>
            </a:r>
          </a:p>
        </p:txBody>
      </p:sp>
      <p:sp>
        <p:nvSpPr>
          <p:cNvPr id="66" name="Rectangle 65">
            <a:extLst>
              <a:ext uri="{FF2B5EF4-FFF2-40B4-BE49-F238E27FC236}">
                <a16:creationId xmlns:a16="http://schemas.microsoft.com/office/drawing/2014/main" id="{30468AF1-6EF1-3DB6-511C-C5C8E65904EA}"/>
              </a:ext>
            </a:extLst>
          </p:cNvPr>
          <p:cNvSpPr/>
          <p:nvPr/>
        </p:nvSpPr>
        <p:spPr>
          <a:xfrm>
            <a:off x="412749" y="4620444"/>
            <a:ext cx="5472000" cy="1261884"/>
          </a:xfrm>
          <a:prstGeom prst="rect">
            <a:avLst/>
          </a:prstGeom>
        </p:spPr>
        <p:txBody>
          <a:bodyPr wrap="square">
            <a:spAutoFit/>
          </a:bodyPr>
          <a:lstStyle/>
          <a:p>
            <a:pPr algn="just"/>
            <a:r>
              <a:rPr lang="en-GB" sz="1900" b="1" dirty="0">
                <a:solidFill>
                  <a:srgbClr val="002060"/>
                </a:solidFill>
                <a:latin typeface="+mj-lt"/>
              </a:rPr>
              <a:t>Experiment 3 </a:t>
            </a:r>
            <a:r>
              <a:rPr lang="en-GB" sz="1900" dirty="0">
                <a:solidFill>
                  <a:srgbClr val="002060"/>
                </a:solidFill>
                <a:latin typeface="+mj-lt"/>
              </a:rPr>
              <a:t>– Measured the Construct of Transactive Memory System TMS (included a TMS scale which participants of the experimental group were required to complete individually). </a:t>
            </a:r>
            <a:endParaRPr lang="en-US" sz="1900" dirty="0">
              <a:solidFill>
                <a:srgbClr val="002060"/>
              </a:solidFill>
              <a:latin typeface="+mj-lt"/>
            </a:endParaRPr>
          </a:p>
        </p:txBody>
      </p:sp>
      <p:sp>
        <p:nvSpPr>
          <p:cNvPr id="67" name="Title 8">
            <a:extLst>
              <a:ext uri="{FF2B5EF4-FFF2-40B4-BE49-F238E27FC236}">
                <a16:creationId xmlns:a16="http://schemas.microsoft.com/office/drawing/2014/main" id="{4E537A26-D54D-3B1C-C4F0-CA27A6A49002}"/>
              </a:ext>
            </a:extLst>
          </p:cNvPr>
          <p:cNvSpPr>
            <a:spLocks noGrp="1"/>
          </p:cNvSpPr>
          <p:nvPr>
            <p:ph type="title"/>
          </p:nvPr>
        </p:nvSpPr>
        <p:spPr>
          <a:xfrm>
            <a:off x="2919046" y="136525"/>
            <a:ext cx="9272954" cy="1325563"/>
          </a:xfrm>
        </p:spPr>
        <p:txBody>
          <a:bodyPr>
            <a:normAutofit/>
          </a:bodyPr>
          <a:lstStyle/>
          <a:p>
            <a:r>
              <a:rPr lang="en-US" sz="3000" dirty="0"/>
              <a:t>Multiple Experiments Design – Materials &amp; Methods</a:t>
            </a:r>
            <a:endParaRPr lang="en-CY" sz="3000" dirty="0"/>
          </a:p>
        </p:txBody>
      </p:sp>
      <p:sp>
        <p:nvSpPr>
          <p:cNvPr id="68" name="Slide Number Placeholder 67">
            <a:extLst>
              <a:ext uri="{FF2B5EF4-FFF2-40B4-BE49-F238E27FC236}">
                <a16:creationId xmlns:a16="http://schemas.microsoft.com/office/drawing/2014/main" id="{1E9E8882-B99D-1CF5-5529-E3D2622B087C}"/>
              </a:ext>
            </a:extLst>
          </p:cNvPr>
          <p:cNvSpPr>
            <a:spLocks noGrp="1"/>
          </p:cNvSpPr>
          <p:nvPr>
            <p:ph type="sldNum" sz="quarter" idx="12"/>
          </p:nvPr>
        </p:nvSpPr>
        <p:spPr/>
        <p:txBody>
          <a:bodyPr/>
          <a:lstStyle/>
          <a:p>
            <a:fld id="{A2200B0B-05A8-B548-AFCD-0B4DD3710B69}" type="slidenum">
              <a:rPr lang="en-CY" smtClean="0"/>
              <a:t>14</a:t>
            </a:fld>
            <a:endParaRPr lang="en-CY"/>
          </a:p>
        </p:txBody>
      </p:sp>
    </p:spTree>
    <p:extLst>
      <p:ext uri="{BB962C8B-B14F-4D97-AF65-F5344CB8AC3E}">
        <p14:creationId xmlns:p14="http://schemas.microsoft.com/office/powerpoint/2010/main" val="183217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0" nodeType="clickEffect">
                                  <p:stCondLst>
                                    <p:cond delay="0"/>
                                  </p:stCondLst>
                                  <p:childTnLst>
                                    <p:animEffect transition="out" filter="fade">
                                      <p:cBhvr>
                                        <p:cTn id="25" dur="1000"/>
                                        <p:tgtEl>
                                          <p:spTgt spid="65"/>
                                        </p:tgtEl>
                                      </p:cBhvr>
                                    </p:animEffect>
                                    <p:anim calcmode="lin" valueType="num">
                                      <p:cBhvr>
                                        <p:cTn id="26" dur="1000"/>
                                        <p:tgtEl>
                                          <p:spTgt spid="65"/>
                                        </p:tgtEl>
                                        <p:attrNameLst>
                                          <p:attrName>ppt_x</p:attrName>
                                        </p:attrNameLst>
                                      </p:cBhvr>
                                      <p:tavLst>
                                        <p:tav tm="0">
                                          <p:val>
                                            <p:strVal val="ppt_x"/>
                                          </p:val>
                                        </p:tav>
                                        <p:tav tm="100000">
                                          <p:val>
                                            <p:strVal val="ppt_x"/>
                                          </p:val>
                                        </p:tav>
                                      </p:tavLst>
                                    </p:anim>
                                    <p:anim calcmode="lin" valueType="num">
                                      <p:cBhvr>
                                        <p:cTn id="27" dur="1000"/>
                                        <p:tgtEl>
                                          <p:spTgt spid="65"/>
                                        </p:tgtEl>
                                        <p:attrNameLst>
                                          <p:attrName>ppt_y</p:attrName>
                                        </p:attrNameLst>
                                      </p:cBhvr>
                                      <p:tavLst>
                                        <p:tav tm="0">
                                          <p:val>
                                            <p:strVal val="ppt_y"/>
                                          </p:val>
                                        </p:tav>
                                        <p:tav tm="100000">
                                          <p:val>
                                            <p:strVal val="ppt_y+.1"/>
                                          </p:val>
                                        </p:tav>
                                      </p:tavLst>
                                    </p:anim>
                                    <p:set>
                                      <p:cBhvr>
                                        <p:cTn id="28" dur="1" fill="hold">
                                          <p:stCondLst>
                                            <p:cond delay="999"/>
                                          </p:stCondLst>
                                        </p:cTn>
                                        <p:tgtEl>
                                          <p:spTgt spid="6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nodeType="clickEffect">
                                  <p:stCondLst>
                                    <p:cond delay="0"/>
                                  </p:stCondLst>
                                  <p:childTnLst>
                                    <p:anim calcmode="lin" valueType="num">
                                      <p:cBhvr additive="base">
                                        <p:cTn id="32" dur="500"/>
                                        <p:tgtEl>
                                          <p:spTgt spid="8"/>
                                        </p:tgtEl>
                                        <p:attrNameLst>
                                          <p:attrName>ppt_x</p:attrName>
                                        </p:attrNameLst>
                                      </p:cBhvr>
                                      <p:tavLst>
                                        <p:tav tm="0">
                                          <p:val>
                                            <p:strVal val="ppt_x"/>
                                          </p:val>
                                        </p:tav>
                                        <p:tav tm="100000">
                                          <p:val>
                                            <p:strVal val="0-ppt_w/2"/>
                                          </p:val>
                                        </p:tav>
                                      </p:tavLst>
                                    </p:anim>
                                    <p:anim calcmode="lin" valueType="num">
                                      <p:cBhvr additive="base">
                                        <p:cTn id="33" dur="500"/>
                                        <p:tgtEl>
                                          <p:spTgt spid="8"/>
                                        </p:tgtEl>
                                        <p:attrNameLst>
                                          <p:attrName>ppt_y</p:attrName>
                                        </p:attrNameLst>
                                      </p:cBhvr>
                                      <p:tavLst>
                                        <p:tav tm="0">
                                          <p:val>
                                            <p:strVal val="ppt_y"/>
                                          </p:val>
                                        </p:tav>
                                        <p:tav tm="100000">
                                          <p:val>
                                            <p:strVal val="ppt_y"/>
                                          </p:val>
                                        </p:tav>
                                      </p:tavLst>
                                    </p:anim>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71202F-DA0D-0147-9243-E9FFC229C78E}"/>
              </a:ext>
            </a:extLst>
          </p:cNvPr>
          <p:cNvSpPr txBox="1">
            <a:spLocks/>
          </p:cNvSpPr>
          <p:nvPr/>
        </p:nvSpPr>
        <p:spPr>
          <a:xfrm>
            <a:off x="638840" y="1778701"/>
            <a:ext cx="6782686" cy="4167963"/>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2000" b="1" dirty="0">
                <a:solidFill>
                  <a:srgbClr val="002060"/>
                </a:solidFill>
              </a:rPr>
              <a:t>Participants:</a:t>
            </a:r>
          </a:p>
          <a:p>
            <a:pPr algn="just">
              <a:lnSpc>
                <a:spcPct val="100000"/>
              </a:lnSpc>
            </a:pPr>
            <a:r>
              <a:rPr lang="en-US" sz="2000" dirty="0">
                <a:solidFill>
                  <a:srgbClr val="002060"/>
                </a:solidFill>
              </a:rPr>
              <a:t>154 participants, including professionals and students, were initially recruited to participate in the experiments.</a:t>
            </a:r>
          </a:p>
          <a:p>
            <a:pPr algn="just">
              <a:lnSpc>
                <a:spcPct val="100000"/>
              </a:lnSpc>
            </a:pPr>
            <a:r>
              <a:rPr lang="en-US" sz="2000" dirty="0">
                <a:solidFill>
                  <a:srgbClr val="002060"/>
                </a:solidFill>
              </a:rPr>
              <a:t>57 participants were excluded due to failure to attend the whole experiment protocol.</a:t>
            </a:r>
          </a:p>
          <a:p>
            <a:pPr algn="just">
              <a:lnSpc>
                <a:spcPct val="100000"/>
              </a:lnSpc>
            </a:pPr>
            <a:r>
              <a:rPr lang="en-US" sz="2000" dirty="0">
                <a:solidFill>
                  <a:srgbClr val="002060"/>
                </a:solidFill>
              </a:rPr>
              <a:t>3 more participants were recruited to achieve a sample of 100.</a:t>
            </a:r>
          </a:p>
          <a:p>
            <a:pPr marL="0" indent="0" algn="just">
              <a:lnSpc>
                <a:spcPct val="100000"/>
              </a:lnSpc>
              <a:buNone/>
            </a:pPr>
            <a:r>
              <a:rPr lang="en-US" sz="2000" b="1" dirty="0">
                <a:solidFill>
                  <a:srgbClr val="002060"/>
                </a:solidFill>
              </a:rPr>
              <a:t>Total sample (N=100):</a:t>
            </a:r>
          </a:p>
          <a:p>
            <a:pPr algn="just">
              <a:lnSpc>
                <a:spcPct val="100000"/>
              </a:lnSpc>
            </a:pPr>
            <a:r>
              <a:rPr lang="en-US" sz="2000" dirty="0">
                <a:solidFill>
                  <a:srgbClr val="002060"/>
                </a:solidFill>
              </a:rPr>
              <a:t>49 female / 51 male,  Age: 20 – 57,  9 nationalities</a:t>
            </a:r>
          </a:p>
          <a:p>
            <a:pPr algn="just">
              <a:lnSpc>
                <a:spcPct val="100000"/>
              </a:lnSpc>
            </a:pPr>
            <a:r>
              <a:rPr lang="en-US" sz="2000" dirty="0">
                <a:solidFill>
                  <a:srgbClr val="002060"/>
                </a:solidFill>
              </a:rPr>
              <a:t>65 – professionals,  35 – senior or postgraduate students </a:t>
            </a:r>
          </a:p>
        </p:txBody>
      </p:sp>
      <p:sp>
        <p:nvSpPr>
          <p:cNvPr id="7" name="Text Placeholder 5">
            <a:extLst>
              <a:ext uri="{FF2B5EF4-FFF2-40B4-BE49-F238E27FC236}">
                <a16:creationId xmlns:a16="http://schemas.microsoft.com/office/drawing/2014/main" id="{E9C2CE51-4B08-71DE-7BFC-0DBB3E673C2D}"/>
              </a:ext>
            </a:extLst>
          </p:cNvPr>
          <p:cNvSpPr txBox="1">
            <a:spLocks/>
          </p:cNvSpPr>
          <p:nvPr/>
        </p:nvSpPr>
        <p:spPr>
          <a:xfrm>
            <a:off x="7612912" y="1778702"/>
            <a:ext cx="3940248" cy="416796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dirty="0">
                <a:solidFill>
                  <a:srgbClr val="002060"/>
                </a:solidFill>
              </a:rPr>
              <a:t>Professionals: </a:t>
            </a:r>
          </a:p>
          <a:p>
            <a:pPr>
              <a:lnSpc>
                <a:spcPct val="100000"/>
              </a:lnSpc>
              <a:spcBef>
                <a:spcPts val="0"/>
              </a:spcBef>
              <a:buFont typeface="Wingdings" panose="05000000000000000000" pitchFamily="2" charset="2"/>
              <a:buChar char="v"/>
            </a:pPr>
            <a:r>
              <a:rPr lang="en-US" sz="2000" dirty="0">
                <a:solidFill>
                  <a:srgbClr val="002060"/>
                </a:solidFill>
              </a:rPr>
              <a:t>29 high risk </a:t>
            </a:r>
            <a:r>
              <a:rPr lang="en-US" sz="2000" dirty="0" err="1">
                <a:solidFill>
                  <a:srgbClr val="002060"/>
                </a:solidFill>
              </a:rPr>
              <a:t>manag</a:t>
            </a:r>
            <a:r>
              <a:rPr lang="en-US" sz="2000" dirty="0">
                <a:solidFill>
                  <a:srgbClr val="002060"/>
                </a:solidFill>
              </a:rPr>
              <a:t>. relevance</a:t>
            </a:r>
          </a:p>
          <a:p>
            <a:pPr>
              <a:lnSpc>
                <a:spcPct val="100000"/>
              </a:lnSpc>
              <a:spcBef>
                <a:spcPts val="0"/>
              </a:spcBef>
              <a:buFont typeface="Wingdings" panose="05000000000000000000" pitchFamily="2" charset="2"/>
              <a:buChar char="v"/>
            </a:pPr>
            <a:r>
              <a:rPr lang="en-US" sz="2000" dirty="0">
                <a:solidFill>
                  <a:srgbClr val="002060"/>
                </a:solidFill>
              </a:rPr>
              <a:t>8 medium - high risk </a:t>
            </a:r>
            <a:r>
              <a:rPr lang="en-US" sz="2000" dirty="0" err="1">
                <a:solidFill>
                  <a:srgbClr val="002060"/>
                </a:solidFill>
              </a:rPr>
              <a:t>manag</a:t>
            </a:r>
            <a:r>
              <a:rPr lang="en-US" sz="2000" dirty="0">
                <a:solidFill>
                  <a:srgbClr val="002060"/>
                </a:solidFill>
              </a:rPr>
              <a:t>. relevance</a:t>
            </a:r>
          </a:p>
          <a:p>
            <a:pPr>
              <a:lnSpc>
                <a:spcPct val="100000"/>
              </a:lnSpc>
              <a:spcBef>
                <a:spcPts val="0"/>
              </a:spcBef>
              <a:buFont typeface="Wingdings" panose="05000000000000000000" pitchFamily="2" charset="2"/>
              <a:buChar char="v"/>
            </a:pPr>
            <a:r>
              <a:rPr lang="en-US" sz="2000" dirty="0">
                <a:solidFill>
                  <a:srgbClr val="002060"/>
                </a:solidFill>
              </a:rPr>
              <a:t>11 medium risk </a:t>
            </a:r>
            <a:r>
              <a:rPr lang="en-US" sz="2000" dirty="0" err="1">
                <a:solidFill>
                  <a:srgbClr val="002060"/>
                </a:solidFill>
              </a:rPr>
              <a:t>manag</a:t>
            </a:r>
            <a:r>
              <a:rPr lang="en-US" sz="2000" dirty="0">
                <a:solidFill>
                  <a:srgbClr val="002060"/>
                </a:solidFill>
              </a:rPr>
              <a:t>. relevance</a:t>
            </a:r>
          </a:p>
          <a:p>
            <a:pPr>
              <a:lnSpc>
                <a:spcPct val="100000"/>
              </a:lnSpc>
              <a:spcBef>
                <a:spcPts val="0"/>
              </a:spcBef>
              <a:buFont typeface="Wingdings" panose="05000000000000000000" pitchFamily="2" charset="2"/>
              <a:buChar char="v"/>
            </a:pPr>
            <a:r>
              <a:rPr lang="en-US" sz="2000" dirty="0">
                <a:solidFill>
                  <a:srgbClr val="002060"/>
                </a:solidFill>
              </a:rPr>
              <a:t>17 low - medium risk </a:t>
            </a:r>
            <a:r>
              <a:rPr lang="en-US" sz="2000" dirty="0" err="1">
                <a:solidFill>
                  <a:srgbClr val="002060"/>
                </a:solidFill>
              </a:rPr>
              <a:t>manag</a:t>
            </a:r>
            <a:r>
              <a:rPr lang="en-US" sz="2000" dirty="0">
                <a:solidFill>
                  <a:srgbClr val="002060"/>
                </a:solidFill>
              </a:rPr>
              <a:t>. relevance</a:t>
            </a:r>
          </a:p>
          <a:p>
            <a:pPr marL="0" indent="0">
              <a:lnSpc>
                <a:spcPct val="100000"/>
              </a:lnSpc>
              <a:spcBef>
                <a:spcPts val="0"/>
              </a:spcBef>
              <a:buNone/>
            </a:pPr>
            <a:endParaRPr lang="en-US" sz="2000" dirty="0">
              <a:solidFill>
                <a:srgbClr val="002060"/>
              </a:solidFill>
            </a:endParaRPr>
          </a:p>
          <a:p>
            <a:pPr marL="0" indent="0">
              <a:lnSpc>
                <a:spcPct val="100000"/>
              </a:lnSpc>
              <a:spcBef>
                <a:spcPts val="0"/>
              </a:spcBef>
              <a:buNone/>
            </a:pPr>
            <a:r>
              <a:rPr lang="en-US" sz="2000" b="1" dirty="0">
                <a:solidFill>
                  <a:srgbClr val="002060"/>
                </a:solidFill>
              </a:rPr>
              <a:t>Senior or postgraduate students: </a:t>
            </a:r>
          </a:p>
          <a:p>
            <a:pPr>
              <a:lnSpc>
                <a:spcPct val="100000"/>
              </a:lnSpc>
              <a:spcBef>
                <a:spcPts val="0"/>
              </a:spcBef>
              <a:buFont typeface="Wingdings" panose="05000000000000000000" pitchFamily="2" charset="2"/>
              <a:buChar char="v"/>
            </a:pPr>
            <a:r>
              <a:rPr lang="en-US" sz="2000" dirty="0">
                <a:solidFill>
                  <a:srgbClr val="002060"/>
                </a:solidFill>
              </a:rPr>
              <a:t>35 low relevance to risk </a:t>
            </a:r>
            <a:r>
              <a:rPr lang="en-US" sz="2000" dirty="0" err="1">
                <a:solidFill>
                  <a:srgbClr val="002060"/>
                </a:solidFill>
              </a:rPr>
              <a:t>manag</a:t>
            </a:r>
            <a:r>
              <a:rPr lang="en-US" sz="2000" dirty="0">
                <a:solidFill>
                  <a:srgbClr val="002060"/>
                </a:solidFill>
              </a:rPr>
              <a:t>.</a:t>
            </a:r>
          </a:p>
        </p:txBody>
      </p:sp>
      <p:sp>
        <p:nvSpPr>
          <p:cNvPr id="11" name="Title 8">
            <a:extLst>
              <a:ext uri="{FF2B5EF4-FFF2-40B4-BE49-F238E27FC236}">
                <a16:creationId xmlns:a16="http://schemas.microsoft.com/office/drawing/2014/main" id="{CBC2AA0B-ABF6-08A3-B01F-1F7C07E20BE9}"/>
              </a:ext>
            </a:extLst>
          </p:cNvPr>
          <p:cNvSpPr>
            <a:spLocks noGrp="1"/>
          </p:cNvSpPr>
          <p:nvPr>
            <p:ph type="title"/>
          </p:nvPr>
        </p:nvSpPr>
        <p:spPr>
          <a:xfrm>
            <a:off x="2919046" y="136525"/>
            <a:ext cx="9272954" cy="1325563"/>
          </a:xfrm>
        </p:spPr>
        <p:txBody>
          <a:bodyPr>
            <a:normAutofit/>
          </a:bodyPr>
          <a:lstStyle/>
          <a:p>
            <a:r>
              <a:rPr lang="en-US" sz="3000" dirty="0"/>
              <a:t>Multiple Experiments Design – Materials &amp; Methods</a:t>
            </a:r>
            <a:endParaRPr lang="en-CY" sz="3000" dirty="0"/>
          </a:p>
        </p:txBody>
      </p:sp>
      <p:sp>
        <p:nvSpPr>
          <p:cNvPr id="12" name="Slide Number Placeholder 11">
            <a:extLst>
              <a:ext uri="{FF2B5EF4-FFF2-40B4-BE49-F238E27FC236}">
                <a16:creationId xmlns:a16="http://schemas.microsoft.com/office/drawing/2014/main" id="{0C687034-103E-6E68-F13D-0152F640DF40}"/>
              </a:ext>
            </a:extLst>
          </p:cNvPr>
          <p:cNvSpPr>
            <a:spLocks noGrp="1"/>
          </p:cNvSpPr>
          <p:nvPr>
            <p:ph type="sldNum" sz="quarter" idx="12"/>
          </p:nvPr>
        </p:nvSpPr>
        <p:spPr/>
        <p:txBody>
          <a:bodyPr/>
          <a:lstStyle/>
          <a:p>
            <a:fld id="{A2200B0B-05A8-B548-AFCD-0B4DD3710B69}" type="slidenum">
              <a:rPr lang="en-CY" smtClean="0"/>
              <a:t>15</a:t>
            </a:fld>
            <a:endParaRPr lang="en-CY"/>
          </a:p>
        </p:txBody>
      </p:sp>
    </p:spTree>
    <p:extLst>
      <p:ext uri="{BB962C8B-B14F-4D97-AF65-F5344CB8AC3E}">
        <p14:creationId xmlns:p14="http://schemas.microsoft.com/office/powerpoint/2010/main" val="258342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03C064-B388-0267-C9A5-0DC9FF534283}"/>
              </a:ext>
            </a:extLst>
          </p:cNvPr>
          <p:cNvSpPr>
            <a:spLocks noGrp="1"/>
          </p:cNvSpPr>
          <p:nvPr>
            <p:ph type="ctrTitle"/>
          </p:nvPr>
        </p:nvSpPr>
        <p:spPr>
          <a:xfrm>
            <a:off x="1524000" y="1998921"/>
            <a:ext cx="9144000" cy="1511041"/>
          </a:xfrm>
          <a:noFill/>
        </p:spPr>
        <p:txBody>
          <a:bodyPr anchor="ctr">
            <a:normAutofit/>
          </a:bodyPr>
          <a:lstStyle/>
          <a:p>
            <a:pPr marL="20638" algn="l"/>
            <a:r>
              <a:rPr lang="en-US" sz="4400" dirty="0"/>
              <a:t>Exp. 1 Individual Intelligence</a:t>
            </a:r>
            <a:endParaRPr lang="en-CY" sz="4400" dirty="0"/>
          </a:p>
        </p:txBody>
      </p:sp>
      <p:sp>
        <p:nvSpPr>
          <p:cNvPr id="7" name="Text Placeholder 5">
            <a:extLst>
              <a:ext uri="{FF2B5EF4-FFF2-40B4-BE49-F238E27FC236}">
                <a16:creationId xmlns:a16="http://schemas.microsoft.com/office/drawing/2014/main" id="{BEF80E46-8AC5-6CB9-EAC1-28902BAAD8C0}"/>
              </a:ext>
            </a:extLst>
          </p:cNvPr>
          <p:cNvSpPr txBox="1">
            <a:spLocks/>
          </p:cNvSpPr>
          <p:nvPr/>
        </p:nvSpPr>
        <p:spPr>
          <a:xfrm>
            <a:off x="1524000" y="3620386"/>
            <a:ext cx="9143999" cy="2190307"/>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solidFill>
                  <a:srgbClr val="002060"/>
                </a:solidFill>
              </a:rPr>
              <a:t>Reading the Mind in the Eyes Test</a:t>
            </a:r>
          </a:p>
          <a:p>
            <a:pPr algn="just"/>
            <a:r>
              <a:rPr lang="en-US" sz="2200" dirty="0">
                <a:solidFill>
                  <a:srgbClr val="002060"/>
                </a:solidFill>
              </a:rPr>
              <a:t>Folk Physics Test (Part I)</a:t>
            </a:r>
          </a:p>
          <a:p>
            <a:pPr algn="just"/>
            <a:r>
              <a:rPr lang="en-US" sz="2200" dirty="0">
                <a:solidFill>
                  <a:srgbClr val="002060"/>
                </a:solidFill>
              </a:rPr>
              <a:t>Big Five Personality Test</a:t>
            </a:r>
          </a:p>
        </p:txBody>
      </p:sp>
    </p:spTree>
    <p:extLst>
      <p:ext uri="{BB962C8B-B14F-4D97-AF65-F5344CB8AC3E}">
        <p14:creationId xmlns:p14="http://schemas.microsoft.com/office/powerpoint/2010/main" val="97048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8CD6A9-3876-D213-7514-071920B350F3}"/>
              </a:ext>
            </a:extLst>
          </p:cNvPr>
          <p:cNvPicPr/>
          <p:nvPr/>
        </p:nvPicPr>
        <p:blipFill>
          <a:blip r:embed="rId3">
            <a:extLst>
              <a:ext uri="{28A0092B-C50C-407E-A947-70E740481C1C}">
                <a14:useLocalDpi xmlns:a14="http://schemas.microsoft.com/office/drawing/2010/main" val="0"/>
              </a:ext>
            </a:extLst>
          </a:blip>
          <a:stretch>
            <a:fillRect/>
          </a:stretch>
        </p:blipFill>
        <p:spPr>
          <a:xfrm>
            <a:off x="730102" y="1633537"/>
            <a:ext cx="5686425" cy="4314825"/>
          </a:xfrm>
          <a:prstGeom prst="rect">
            <a:avLst/>
          </a:prstGeom>
          <a:ln>
            <a:noFill/>
          </a:ln>
          <a:effectLst>
            <a:outerShdw blurRad="292100" dist="139700" dir="2700000" algn="tl" rotWithShape="0">
              <a:srgbClr val="333333">
                <a:alpha val="65000"/>
              </a:srgbClr>
            </a:outerShdw>
          </a:effectLst>
        </p:spPr>
      </p:pic>
      <p:sp>
        <p:nvSpPr>
          <p:cNvPr id="7" name="Text Placeholder 5">
            <a:extLst>
              <a:ext uri="{FF2B5EF4-FFF2-40B4-BE49-F238E27FC236}">
                <a16:creationId xmlns:a16="http://schemas.microsoft.com/office/drawing/2014/main" id="{FCD9D8A8-A530-EF91-BA78-C16B723F7EF2}"/>
              </a:ext>
            </a:extLst>
          </p:cNvPr>
          <p:cNvSpPr txBox="1">
            <a:spLocks/>
          </p:cNvSpPr>
          <p:nvPr/>
        </p:nvSpPr>
        <p:spPr>
          <a:xfrm>
            <a:off x="6731453" y="1633537"/>
            <a:ext cx="4730445" cy="4314825"/>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4"/>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gn="just">
              <a:spcBef>
                <a:spcPts val="600"/>
              </a:spcBef>
            </a:pPr>
            <a:r>
              <a:rPr lang="en-US" sz="1800" dirty="0">
                <a:solidFill>
                  <a:srgbClr val="002060"/>
                </a:solidFill>
              </a:rPr>
              <a:t>Considered as an ‘advanced theory of mind test’. Theory of Mind is the component of EI with the greatest relevance to studies of CI due to the fact it encompasses the accurate representation and processing of information about the mental states of other people, also known as “mentalizing ability” (Baron-Cohen et al., 2001a), which contribute to successful interaction with others. </a:t>
            </a:r>
          </a:p>
          <a:p>
            <a:pPr marL="182880" indent="-182880" algn="just">
              <a:spcBef>
                <a:spcPts val="600"/>
              </a:spcBef>
            </a:pPr>
            <a:r>
              <a:rPr lang="en-US" sz="1800" dirty="0">
                <a:solidFill>
                  <a:srgbClr val="002060"/>
                </a:solidFill>
              </a:rPr>
              <a:t>Has been shown to have satisfactory test-retest reliability (</a:t>
            </a:r>
            <a:r>
              <a:rPr lang="en-US" sz="1800" dirty="0" err="1">
                <a:solidFill>
                  <a:srgbClr val="002060"/>
                </a:solidFill>
              </a:rPr>
              <a:t>Hallerbäck</a:t>
            </a:r>
            <a:r>
              <a:rPr lang="en-US" sz="1800" dirty="0">
                <a:solidFill>
                  <a:srgbClr val="002060"/>
                </a:solidFill>
              </a:rPr>
              <a:t> et al., 2009). </a:t>
            </a:r>
          </a:p>
          <a:p>
            <a:pPr marL="182880" indent="-182880" algn="just">
              <a:spcBef>
                <a:spcPts val="600"/>
              </a:spcBef>
            </a:pPr>
            <a:r>
              <a:rPr lang="en-GB" sz="1800" dirty="0">
                <a:solidFill>
                  <a:srgbClr val="002060"/>
                </a:solidFill>
                <a:latin typeface="Calibri" panose="020F0502020204030204" pitchFamily="34" charset="0"/>
                <a:ea typeface="Calibri" panose="020F0502020204030204" pitchFamily="34" charset="0"/>
              </a:rPr>
              <a:t>Several studies suggest that it measures a fundamental property of individual brain function (e.g., Baron-Cohen et al., 2001b; Chapman et al., 2006; Domes et al., 2007).</a:t>
            </a:r>
            <a:endParaRPr lang="en-US" sz="1800" dirty="0">
              <a:solidFill>
                <a:srgbClr val="002060"/>
              </a:solidFill>
            </a:endParaRPr>
          </a:p>
        </p:txBody>
      </p:sp>
      <p:sp>
        <p:nvSpPr>
          <p:cNvPr id="8" name="Title 8">
            <a:extLst>
              <a:ext uri="{FF2B5EF4-FFF2-40B4-BE49-F238E27FC236}">
                <a16:creationId xmlns:a16="http://schemas.microsoft.com/office/drawing/2014/main" id="{E4C216C9-5C5B-130A-18EA-767E4FFDD221}"/>
              </a:ext>
            </a:extLst>
          </p:cNvPr>
          <p:cNvSpPr>
            <a:spLocks noGrp="1"/>
          </p:cNvSpPr>
          <p:nvPr>
            <p:ph type="title"/>
          </p:nvPr>
        </p:nvSpPr>
        <p:spPr>
          <a:xfrm>
            <a:off x="2919046" y="136525"/>
            <a:ext cx="9272954" cy="1325563"/>
          </a:xfrm>
        </p:spPr>
        <p:txBody>
          <a:bodyPr>
            <a:normAutofit/>
          </a:bodyPr>
          <a:lstStyle/>
          <a:p>
            <a:r>
              <a:rPr lang="en-US" sz="3000" dirty="0"/>
              <a:t>The ‘’Reading the Mind in the Eyes’’ test – An Example</a:t>
            </a:r>
            <a:endParaRPr lang="en-CY" sz="3000" dirty="0"/>
          </a:p>
        </p:txBody>
      </p:sp>
      <p:sp>
        <p:nvSpPr>
          <p:cNvPr id="9" name="Slide Number Placeholder 8">
            <a:extLst>
              <a:ext uri="{FF2B5EF4-FFF2-40B4-BE49-F238E27FC236}">
                <a16:creationId xmlns:a16="http://schemas.microsoft.com/office/drawing/2014/main" id="{78756D65-A660-F5BE-133A-534880D7FFD9}"/>
              </a:ext>
            </a:extLst>
          </p:cNvPr>
          <p:cNvSpPr>
            <a:spLocks noGrp="1"/>
          </p:cNvSpPr>
          <p:nvPr>
            <p:ph type="sldNum" sz="quarter" idx="12"/>
          </p:nvPr>
        </p:nvSpPr>
        <p:spPr/>
        <p:txBody>
          <a:bodyPr/>
          <a:lstStyle/>
          <a:p>
            <a:fld id="{A2200B0B-05A8-B548-AFCD-0B4DD3710B69}" type="slidenum">
              <a:rPr lang="en-CY" smtClean="0"/>
              <a:t>17</a:t>
            </a:fld>
            <a:endParaRPr lang="en-CY"/>
          </a:p>
        </p:txBody>
      </p:sp>
    </p:spTree>
    <p:extLst>
      <p:ext uri="{BB962C8B-B14F-4D97-AF65-F5344CB8AC3E}">
        <p14:creationId xmlns:p14="http://schemas.microsoft.com/office/powerpoint/2010/main" val="351823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7BD8B5-9ECA-ACCB-158B-4AA1FB59A43F}"/>
              </a:ext>
            </a:extLst>
          </p:cNvPr>
          <p:cNvSpPr txBox="1">
            <a:spLocks/>
          </p:cNvSpPr>
          <p:nvPr/>
        </p:nvSpPr>
        <p:spPr>
          <a:xfrm>
            <a:off x="6731453" y="2444114"/>
            <a:ext cx="4670699" cy="269367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gn="just">
              <a:spcBef>
                <a:spcPts val="600"/>
              </a:spcBef>
            </a:pPr>
            <a:r>
              <a:rPr lang="en-US" sz="1800" dirty="0">
                <a:solidFill>
                  <a:srgbClr val="002060"/>
                </a:solidFill>
              </a:rPr>
              <a:t>Measures how physical-causality is perceived and understood as well as skills developed for understanding expectations concerning the motion and properties of physical objects (Leslie and Keeble, 1987), and concepts related to mechanics (Karmiloff-Smith, 1999). </a:t>
            </a:r>
          </a:p>
          <a:p>
            <a:pPr marL="182880" indent="-182880" algn="just">
              <a:spcBef>
                <a:spcPts val="600"/>
              </a:spcBef>
            </a:pPr>
            <a:r>
              <a:rPr lang="en-US" sz="1800" dirty="0">
                <a:solidFill>
                  <a:srgbClr val="002060"/>
                </a:solidFill>
              </a:rPr>
              <a:t>Developed and validated by Baron-Cohen et al. (2001b).</a:t>
            </a:r>
          </a:p>
        </p:txBody>
      </p:sp>
      <p:pic>
        <p:nvPicPr>
          <p:cNvPr id="7" name="Picture 6">
            <a:extLst>
              <a:ext uri="{FF2B5EF4-FFF2-40B4-BE49-F238E27FC236}">
                <a16:creationId xmlns:a16="http://schemas.microsoft.com/office/drawing/2014/main" id="{AF494A3B-1D36-2B24-4977-D95EB256EF76}"/>
              </a:ext>
            </a:extLst>
          </p:cNvPr>
          <p:cNvPicPr/>
          <p:nvPr/>
        </p:nvPicPr>
        <p:blipFill rotWithShape="1">
          <a:blip r:embed="rId5">
            <a:extLst>
              <a:ext uri="{28A0092B-C50C-407E-A947-70E740481C1C}">
                <a14:useLocalDpi xmlns:a14="http://schemas.microsoft.com/office/drawing/2010/main" val="0"/>
              </a:ext>
            </a:extLst>
          </a:blip>
          <a:srcRect l="2709" t="4853" r="709"/>
          <a:stretch/>
        </p:blipFill>
        <p:spPr bwMode="auto">
          <a:xfrm>
            <a:off x="789847" y="2444114"/>
            <a:ext cx="5531303" cy="269367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Title 8">
            <a:extLst>
              <a:ext uri="{FF2B5EF4-FFF2-40B4-BE49-F238E27FC236}">
                <a16:creationId xmlns:a16="http://schemas.microsoft.com/office/drawing/2014/main" id="{C4B3A343-636D-8300-E4E3-093BC15ED57D}"/>
              </a:ext>
            </a:extLst>
          </p:cNvPr>
          <p:cNvSpPr>
            <a:spLocks noGrp="1"/>
          </p:cNvSpPr>
          <p:nvPr>
            <p:ph type="title"/>
          </p:nvPr>
        </p:nvSpPr>
        <p:spPr>
          <a:xfrm>
            <a:off x="2919046" y="136525"/>
            <a:ext cx="9272954" cy="1325563"/>
          </a:xfrm>
        </p:spPr>
        <p:txBody>
          <a:bodyPr>
            <a:normAutofit/>
          </a:bodyPr>
          <a:lstStyle/>
          <a:p>
            <a:r>
              <a:rPr lang="en-US" sz="3000" dirty="0"/>
              <a:t>The “Folk Physics” test – An Example</a:t>
            </a:r>
            <a:endParaRPr lang="en-CY" sz="3000" dirty="0"/>
          </a:p>
        </p:txBody>
      </p:sp>
      <p:sp>
        <p:nvSpPr>
          <p:cNvPr id="9" name="Slide Number Placeholder 8">
            <a:extLst>
              <a:ext uri="{FF2B5EF4-FFF2-40B4-BE49-F238E27FC236}">
                <a16:creationId xmlns:a16="http://schemas.microsoft.com/office/drawing/2014/main" id="{6CCBDB87-B85A-F805-3470-0A172F8E59FF}"/>
              </a:ext>
            </a:extLst>
          </p:cNvPr>
          <p:cNvSpPr>
            <a:spLocks noGrp="1"/>
          </p:cNvSpPr>
          <p:nvPr>
            <p:ph type="sldNum" sz="quarter" idx="12"/>
          </p:nvPr>
        </p:nvSpPr>
        <p:spPr/>
        <p:txBody>
          <a:bodyPr/>
          <a:lstStyle/>
          <a:p>
            <a:fld id="{A2200B0B-05A8-B548-AFCD-0B4DD3710B69}" type="slidenum">
              <a:rPr lang="en-CY" smtClean="0"/>
              <a:t>18</a:t>
            </a:fld>
            <a:endParaRPr lang="en-CY"/>
          </a:p>
        </p:txBody>
      </p:sp>
    </p:spTree>
    <p:extLst>
      <p:ext uri="{BB962C8B-B14F-4D97-AF65-F5344CB8AC3E}">
        <p14:creationId xmlns:p14="http://schemas.microsoft.com/office/powerpoint/2010/main" val="191343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795C60-5BAF-F4BB-300B-77F6759AEF44}"/>
              </a:ext>
            </a:extLst>
          </p:cNvPr>
          <p:cNvPicPr/>
          <p:nvPr/>
        </p:nvPicPr>
        <p:blipFill>
          <a:blip r:embed="rId3">
            <a:extLst>
              <a:ext uri="{28A0092B-C50C-407E-A947-70E740481C1C}">
                <a14:useLocalDpi xmlns:a14="http://schemas.microsoft.com/office/drawing/2010/main" val="0"/>
              </a:ext>
            </a:extLst>
          </a:blip>
          <a:stretch>
            <a:fillRect/>
          </a:stretch>
        </p:blipFill>
        <p:spPr>
          <a:xfrm>
            <a:off x="683521" y="2599088"/>
            <a:ext cx="5851072" cy="2925536"/>
          </a:xfrm>
          <a:prstGeom prst="rect">
            <a:avLst/>
          </a:prstGeom>
          <a:ln>
            <a:noFill/>
          </a:ln>
          <a:effectLst>
            <a:outerShdw blurRad="292100" dist="139700" dir="2700000" algn="tl" rotWithShape="0">
              <a:srgbClr val="333333">
                <a:alpha val="65000"/>
              </a:srgbClr>
            </a:outerShdw>
          </a:effectLst>
        </p:spPr>
      </p:pic>
      <p:sp>
        <p:nvSpPr>
          <p:cNvPr id="11" name="Text Placeholder 5">
            <a:extLst>
              <a:ext uri="{FF2B5EF4-FFF2-40B4-BE49-F238E27FC236}">
                <a16:creationId xmlns:a16="http://schemas.microsoft.com/office/drawing/2014/main" id="{576D9F59-4C56-DA90-CA63-A3C5D9C31EBD}"/>
              </a:ext>
            </a:extLst>
          </p:cNvPr>
          <p:cNvSpPr txBox="1">
            <a:spLocks/>
          </p:cNvSpPr>
          <p:nvPr/>
        </p:nvSpPr>
        <p:spPr>
          <a:xfrm>
            <a:off x="6783572" y="2692401"/>
            <a:ext cx="4724907" cy="345440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4"/>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gn="just">
              <a:spcBef>
                <a:spcPts val="600"/>
              </a:spcBef>
            </a:pPr>
            <a:r>
              <a:rPr lang="en-US" sz="1800" dirty="0">
                <a:solidFill>
                  <a:srgbClr val="002060"/>
                </a:solidFill>
                <a:latin typeface="Arial" panose="020B0604020202020204" pitchFamily="34" charset="0"/>
                <a:cs typeface="Arial" panose="020B0604020202020204" pitchFamily="34" charset="0"/>
              </a:rPr>
              <a:t>Individual personality traits were measured in the experiment by the Big Five Personality Test in order to: </a:t>
            </a:r>
          </a:p>
          <a:p>
            <a:pPr marL="514350" algn="just">
              <a:spcBef>
                <a:spcPts val="600"/>
              </a:spcBef>
              <a:buFontTx/>
              <a:buAutoNum type="arabicParenBoth"/>
            </a:pPr>
            <a:r>
              <a:rPr lang="en-US" sz="1800" dirty="0">
                <a:solidFill>
                  <a:srgbClr val="002060"/>
                </a:solidFill>
                <a:latin typeface="Arial" panose="020B0604020202020204" pitchFamily="34" charset="0"/>
                <a:cs typeface="Arial" panose="020B0604020202020204" pitchFamily="34" charset="0"/>
              </a:rPr>
              <a:t>determine whether personality traits are positively correlated with human’s ability to make inferences about notions of the physical world as well as their capacity to explain and predict the mental state of other people.</a:t>
            </a:r>
          </a:p>
          <a:p>
            <a:pPr marL="514350" algn="just">
              <a:spcBef>
                <a:spcPts val="600"/>
              </a:spcBef>
              <a:buFontTx/>
              <a:buAutoNum type="arabicParenBoth"/>
            </a:pPr>
            <a:r>
              <a:rPr lang="en-US" sz="1800" dirty="0">
                <a:solidFill>
                  <a:srgbClr val="002060"/>
                </a:solidFill>
                <a:latin typeface="Arial" panose="020B0604020202020204" pitchFamily="34" charset="0"/>
                <a:cs typeface="Arial" panose="020B0604020202020204" pitchFamily="34" charset="0"/>
              </a:rPr>
              <a:t>explore the relationship between personality traits and CI in the context </a:t>
            </a:r>
            <a:r>
              <a:rPr lang="en-US" sz="1800" dirty="0" err="1">
                <a:solidFill>
                  <a:srgbClr val="002060"/>
                </a:solidFill>
                <a:latin typeface="Arial" panose="020B0604020202020204" pitchFamily="34" charset="0"/>
                <a:cs typeface="Arial" panose="020B0604020202020204" pitchFamily="34" charset="0"/>
              </a:rPr>
              <a:t>LoPHIEs</a:t>
            </a:r>
            <a:r>
              <a:rPr lang="en-US" sz="1800" dirty="0">
                <a:solidFill>
                  <a:srgbClr val="002060"/>
                </a:solidFill>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964836A7-0077-5E46-706B-0B767E862F25}"/>
              </a:ext>
            </a:extLst>
          </p:cNvPr>
          <p:cNvSpPr/>
          <p:nvPr/>
        </p:nvSpPr>
        <p:spPr>
          <a:xfrm>
            <a:off x="683521" y="1928798"/>
            <a:ext cx="5851072" cy="605927"/>
          </a:xfrm>
          <a:prstGeom prst="rect">
            <a:avLst/>
          </a:prstGeom>
          <a:solidFill>
            <a:srgbClr val="BD081C"/>
          </a:solidFill>
          <a:ln w="12700" cap="flat" cmpd="sng" algn="ctr">
            <a:noFill/>
            <a:prstDash val="solid"/>
            <a:miter lim="800000"/>
          </a:ln>
          <a:effectLst/>
        </p:spPr>
        <p:txBody>
          <a:bodyPr rtlCol="0" anchor="ctr"/>
          <a:lstStyle/>
          <a:p>
            <a:pPr marL="22860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 Extraversion, 2. Agreeableness, 3. Conscientiousness, 4. Emotional Stability, 5. Intellect or Imagination </a:t>
            </a:r>
          </a:p>
        </p:txBody>
      </p:sp>
      <p:sp>
        <p:nvSpPr>
          <p:cNvPr id="13" name="Text Placeholder 5">
            <a:extLst>
              <a:ext uri="{FF2B5EF4-FFF2-40B4-BE49-F238E27FC236}">
                <a16:creationId xmlns:a16="http://schemas.microsoft.com/office/drawing/2014/main" id="{BE8C9388-9380-D6E1-B74D-9528BBEDCE94}"/>
              </a:ext>
            </a:extLst>
          </p:cNvPr>
          <p:cNvSpPr txBox="1">
            <a:spLocks/>
          </p:cNvSpPr>
          <p:nvPr/>
        </p:nvSpPr>
        <p:spPr>
          <a:xfrm>
            <a:off x="6783572" y="1549402"/>
            <a:ext cx="4724907" cy="1142999"/>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4"/>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gn="just">
              <a:spcBef>
                <a:spcPts val="600"/>
              </a:spcBef>
            </a:pPr>
            <a:r>
              <a:rPr lang="en-US" sz="1800" dirty="0">
                <a:solidFill>
                  <a:srgbClr val="002060"/>
                </a:solidFill>
                <a:latin typeface="Arial" panose="020B0604020202020204" pitchFamily="34" charset="0"/>
                <a:cs typeface="Arial" panose="020B0604020202020204" pitchFamily="34" charset="0"/>
              </a:rPr>
              <a:t>Measures the big five personality traits using the IPIP Big-Five Factor Markers from the International Personality Item Pool, developed by Goldberg (1992). </a:t>
            </a:r>
          </a:p>
        </p:txBody>
      </p:sp>
      <p:sp>
        <p:nvSpPr>
          <p:cNvPr id="14" name="Title 8">
            <a:extLst>
              <a:ext uri="{FF2B5EF4-FFF2-40B4-BE49-F238E27FC236}">
                <a16:creationId xmlns:a16="http://schemas.microsoft.com/office/drawing/2014/main" id="{D89E6047-4B84-0C98-6B85-8F6C7171643E}"/>
              </a:ext>
            </a:extLst>
          </p:cNvPr>
          <p:cNvSpPr>
            <a:spLocks noGrp="1"/>
          </p:cNvSpPr>
          <p:nvPr>
            <p:ph type="title"/>
          </p:nvPr>
        </p:nvSpPr>
        <p:spPr>
          <a:xfrm>
            <a:off x="2919046" y="136525"/>
            <a:ext cx="9272954" cy="1325563"/>
          </a:xfrm>
        </p:spPr>
        <p:txBody>
          <a:bodyPr>
            <a:normAutofit/>
          </a:bodyPr>
          <a:lstStyle/>
          <a:p>
            <a:r>
              <a:rPr lang="en-US" sz="3000" dirty="0"/>
              <a:t>The “Big Five Personality” test – An Example</a:t>
            </a:r>
            <a:endParaRPr lang="en-CY" sz="3000" dirty="0"/>
          </a:p>
        </p:txBody>
      </p:sp>
      <p:sp>
        <p:nvSpPr>
          <p:cNvPr id="15" name="Slide Number Placeholder 14">
            <a:extLst>
              <a:ext uri="{FF2B5EF4-FFF2-40B4-BE49-F238E27FC236}">
                <a16:creationId xmlns:a16="http://schemas.microsoft.com/office/drawing/2014/main" id="{A4ED4F5B-150E-4425-D3DA-7F7D70BC1E74}"/>
              </a:ext>
            </a:extLst>
          </p:cNvPr>
          <p:cNvSpPr>
            <a:spLocks noGrp="1"/>
          </p:cNvSpPr>
          <p:nvPr>
            <p:ph type="sldNum" sz="quarter" idx="12"/>
          </p:nvPr>
        </p:nvSpPr>
        <p:spPr/>
        <p:txBody>
          <a:bodyPr/>
          <a:lstStyle/>
          <a:p>
            <a:fld id="{A2200B0B-05A8-B548-AFCD-0B4DD3710B69}" type="slidenum">
              <a:rPr lang="en-CY" smtClean="0"/>
              <a:t>19</a:t>
            </a:fld>
            <a:endParaRPr lang="en-CY"/>
          </a:p>
        </p:txBody>
      </p:sp>
    </p:spTree>
    <p:extLst>
      <p:ext uri="{BB962C8B-B14F-4D97-AF65-F5344CB8AC3E}">
        <p14:creationId xmlns:p14="http://schemas.microsoft.com/office/powerpoint/2010/main" val="44279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C9EEA2-5929-504A-AED3-A8C96990068D}"/>
              </a:ext>
            </a:extLst>
          </p:cNvPr>
          <p:cNvSpPr>
            <a:spLocks noGrp="1"/>
          </p:cNvSpPr>
          <p:nvPr>
            <p:ph type="title"/>
          </p:nvPr>
        </p:nvSpPr>
        <p:spPr/>
        <p:txBody>
          <a:bodyPr/>
          <a:lstStyle/>
          <a:p>
            <a:r>
              <a:rPr lang="en-CY" dirty="0"/>
              <a:t>CRISIS Project</a:t>
            </a:r>
          </a:p>
        </p:txBody>
      </p:sp>
      <p:sp>
        <p:nvSpPr>
          <p:cNvPr id="9" name="Content Placeholder 8">
            <a:extLst>
              <a:ext uri="{FF2B5EF4-FFF2-40B4-BE49-F238E27FC236}">
                <a16:creationId xmlns:a16="http://schemas.microsoft.com/office/drawing/2014/main" id="{328082CA-1D9C-2F40-BA11-603E16FF5A3C}"/>
              </a:ext>
            </a:extLst>
          </p:cNvPr>
          <p:cNvSpPr>
            <a:spLocks noGrp="1"/>
          </p:cNvSpPr>
          <p:nvPr>
            <p:ph idx="1"/>
          </p:nvPr>
        </p:nvSpPr>
        <p:spPr/>
        <p:txBody>
          <a:bodyPr>
            <a:normAutofit/>
          </a:bodyPr>
          <a:lstStyle/>
          <a:p>
            <a:pPr marL="0" indent="0" algn="just">
              <a:buNone/>
            </a:pPr>
            <a:r>
              <a:rPr lang="en-GB" sz="2200" dirty="0">
                <a:latin typeface="Arial" panose="020B0604020202020204" pitchFamily="34" charset="0"/>
                <a:cs typeface="Arial" panose="020B0604020202020204" pitchFamily="34" charset="0"/>
              </a:rPr>
              <a:t>The Project proposes a </a:t>
            </a:r>
            <a:r>
              <a:rPr lang="en-GB" sz="2200" b="1" dirty="0">
                <a:latin typeface="Arial" panose="020B0604020202020204" pitchFamily="34" charset="0"/>
                <a:cs typeface="Arial" panose="020B0604020202020204" pitchFamily="34" charset="0"/>
              </a:rPr>
              <a:t>holistic approach </a:t>
            </a:r>
            <a:r>
              <a:rPr lang="en-GB" sz="2200" dirty="0">
                <a:latin typeface="Arial" panose="020B0604020202020204" pitchFamily="34" charset="0"/>
                <a:cs typeface="Arial" panose="020B0604020202020204" pitchFamily="34" charset="0"/>
              </a:rPr>
              <a:t>for the professional development of </a:t>
            </a:r>
            <a:r>
              <a:rPr lang="en-GB" sz="2200" b="1" i="1" u="none" strike="noStrike" dirty="0">
                <a:effectLst/>
                <a:latin typeface="Arial" panose="020B0604020202020204" pitchFamily="34" charset="0"/>
                <a:cs typeface="Arial" panose="020B0604020202020204" pitchFamily="34" charset="0"/>
              </a:rPr>
              <a:t> </a:t>
            </a:r>
            <a:r>
              <a:rPr lang="en-GB" sz="2200" b="1" u="none" strike="noStrike" dirty="0">
                <a:effectLst/>
                <a:latin typeface="Arial" panose="020B0604020202020204" pitchFamily="34" charset="0"/>
                <a:cs typeface="Arial" panose="020B0604020202020204" pitchFamily="34" charset="0"/>
              </a:rPr>
              <a:t>Smart City Resilience Officers.</a:t>
            </a:r>
          </a:p>
          <a:p>
            <a:pPr marL="0" indent="0" algn="just">
              <a:buNone/>
            </a:pPr>
            <a:endParaRPr lang="en-GB" sz="2200" b="1" u="none" strike="noStrike" dirty="0">
              <a:effectLst/>
              <a:latin typeface="Arial" panose="020B0604020202020204" pitchFamily="34" charset="0"/>
              <a:cs typeface="Arial" panose="020B0604020202020204" pitchFamily="34" charset="0"/>
            </a:endParaRPr>
          </a:p>
          <a:p>
            <a:pPr marL="0" indent="0" algn="just">
              <a:buNone/>
            </a:pPr>
            <a:r>
              <a:rPr lang="en-GB" sz="2200" dirty="0">
                <a:latin typeface="Arial" panose="020B0604020202020204" pitchFamily="34" charset="0"/>
                <a:cs typeface="Arial" panose="020B0604020202020204" pitchFamily="34" charset="0"/>
              </a:rPr>
              <a:t>It aims to develop a new job profile for Smart City Resilient Officers (SCROs) and to design, develop and deliver a pilot training program to certify the first cohort of SCROs. </a:t>
            </a:r>
            <a:endParaRPr lang="en-CY"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D725BD7-3B48-FD44-92F2-22F944EF6CDC}"/>
              </a:ext>
            </a:extLst>
          </p:cNvPr>
          <p:cNvSpPr>
            <a:spLocks noGrp="1"/>
          </p:cNvSpPr>
          <p:nvPr>
            <p:ph type="sldNum" sz="quarter" idx="12"/>
          </p:nvPr>
        </p:nvSpPr>
        <p:spPr/>
        <p:txBody>
          <a:bodyPr/>
          <a:lstStyle/>
          <a:p>
            <a:fld id="{A2200B0B-05A8-B548-AFCD-0B4DD3710B69}" type="slidenum">
              <a:rPr lang="en-CY" smtClean="0"/>
              <a:t>2</a:t>
            </a:fld>
            <a:endParaRPr lang="en-CY"/>
          </a:p>
        </p:txBody>
      </p:sp>
    </p:spTree>
    <p:extLst>
      <p:ext uri="{BB962C8B-B14F-4D97-AF65-F5344CB8AC3E}">
        <p14:creationId xmlns:p14="http://schemas.microsoft.com/office/powerpoint/2010/main" val="366152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03C064-B388-0267-C9A5-0DC9FF534283}"/>
              </a:ext>
            </a:extLst>
          </p:cNvPr>
          <p:cNvSpPr>
            <a:spLocks noGrp="1"/>
          </p:cNvSpPr>
          <p:nvPr>
            <p:ph type="ctrTitle"/>
          </p:nvPr>
        </p:nvSpPr>
        <p:spPr>
          <a:xfrm>
            <a:off x="1524000" y="1998921"/>
            <a:ext cx="9144000" cy="1511041"/>
          </a:xfrm>
          <a:noFill/>
        </p:spPr>
        <p:txBody>
          <a:bodyPr anchor="ctr">
            <a:normAutofit/>
          </a:bodyPr>
          <a:lstStyle/>
          <a:p>
            <a:pPr marL="20638" algn="l"/>
            <a:r>
              <a:rPr lang="en-US" sz="4400" dirty="0"/>
              <a:t>Exp. 2 Collective Intelligence</a:t>
            </a:r>
            <a:endParaRPr lang="en-CY" sz="4400" dirty="0"/>
          </a:p>
        </p:txBody>
      </p:sp>
      <p:sp>
        <p:nvSpPr>
          <p:cNvPr id="7" name="Text Placeholder 5">
            <a:extLst>
              <a:ext uri="{FF2B5EF4-FFF2-40B4-BE49-F238E27FC236}">
                <a16:creationId xmlns:a16="http://schemas.microsoft.com/office/drawing/2014/main" id="{BEF80E46-8AC5-6CB9-EAC1-28902BAAD8C0}"/>
              </a:ext>
            </a:extLst>
          </p:cNvPr>
          <p:cNvSpPr txBox="1">
            <a:spLocks/>
          </p:cNvSpPr>
          <p:nvPr/>
        </p:nvSpPr>
        <p:spPr>
          <a:xfrm>
            <a:off x="1524000" y="3620386"/>
            <a:ext cx="9143999" cy="2190307"/>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solidFill>
                  <a:srgbClr val="002060"/>
                </a:solidFill>
              </a:rPr>
              <a:t>Emergency Planning Activity – Case Study (Quadrant I) </a:t>
            </a:r>
          </a:p>
          <a:p>
            <a:pPr algn="just"/>
            <a:r>
              <a:rPr lang="en-US" sz="2200" dirty="0">
                <a:solidFill>
                  <a:srgbClr val="002060"/>
                </a:solidFill>
              </a:rPr>
              <a:t>Folk Physics Test Part II (Quadrant II) </a:t>
            </a:r>
          </a:p>
          <a:p>
            <a:pPr algn="just"/>
            <a:r>
              <a:rPr lang="en-US" sz="2200" dirty="0">
                <a:solidFill>
                  <a:srgbClr val="002060"/>
                </a:solidFill>
              </a:rPr>
              <a:t>Tsunami Disaster Scenario (Quadrants III &amp; IV) </a:t>
            </a:r>
          </a:p>
        </p:txBody>
      </p:sp>
    </p:spTree>
    <p:extLst>
      <p:ext uri="{BB962C8B-B14F-4D97-AF65-F5344CB8AC3E}">
        <p14:creationId xmlns:p14="http://schemas.microsoft.com/office/powerpoint/2010/main" val="1040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98EBE-021E-0AA4-F1D6-B6F39DB7C1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568" y="934321"/>
            <a:ext cx="5904876" cy="4484234"/>
          </a:xfrm>
          <a:prstGeom prst="rect">
            <a:avLst/>
          </a:prstGeom>
          <a:noFill/>
          <a:ln>
            <a:noFill/>
          </a:ln>
          <a:effectLst/>
        </p:spPr>
      </p:pic>
      <p:sp>
        <p:nvSpPr>
          <p:cNvPr id="6" name="Rectangle 5">
            <a:extLst>
              <a:ext uri="{FF2B5EF4-FFF2-40B4-BE49-F238E27FC236}">
                <a16:creationId xmlns:a16="http://schemas.microsoft.com/office/drawing/2014/main" id="{B9A4FC98-F4B4-7280-883B-F621EA83328C}"/>
              </a:ext>
            </a:extLst>
          </p:cNvPr>
          <p:cNvSpPr/>
          <p:nvPr/>
        </p:nvSpPr>
        <p:spPr>
          <a:xfrm>
            <a:off x="5780568" y="5420405"/>
            <a:ext cx="5904876" cy="323165"/>
          </a:xfrm>
          <a:prstGeom prst="rect">
            <a:avLst/>
          </a:prstGeom>
        </p:spPr>
        <p:txBody>
          <a:bodyPr wrap="square">
            <a:spAutoFit/>
          </a:bodyPr>
          <a:lstStyle/>
          <a:p>
            <a:pPr algn="ctr"/>
            <a:r>
              <a:rPr lang="en-GB" sz="1500" i="1" dirty="0">
                <a:solidFill>
                  <a:srgbClr val="002060"/>
                </a:solidFill>
                <a:latin typeface="+mj-lt"/>
                <a:ea typeface="Calibri" panose="020F0502020204030204" pitchFamily="34" charset="0"/>
              </a:rPr>
              <a:t>McGrath Task Circumplex (adopted from McGrath, 1984)</a:t>
            </a:r>
            <a:endParaRPr lang="en-US" sz="1500" dirty="0">
              <a:solidFill>
                <a:srgbClr val="002060"/>
              </a:solidFill>
              <a:latin typeface="+mj-lt"/>
            </a:endParaRPr>
          </a:p>
        </p:txBody>
      </p:sp>
      <p:sp>
        <p:nvSpPr>
          <p:cNvPr id="7" name="Text Placeholder 5">
            <a:extLst>
              <a:ext uri="{FF2B5EF4-FFF2-40B4-BE49-F238E27FC236}">
                <a16:creationId xmlns:a16="http://schemas.microsoft.com/office/drawing/2014/main" id="{8C28ABA3-907E-6D09-0EB2-4DB30A0E456B}"/>
              </a:ext>
            </a:extLst>
          </p:cNvPr>
          <p:cNvSpPr txBox="1">
            <a:spLocks/>
          </p:cNvSpPr>
          <p:nvPr/>
        </p:nvSpPr>
        <p:spPr>
          <a:xfrm>
            <a:off x="506556" y="1719943"/>
            <a:ext cx="4747615" cy="4023627"/>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4"/>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gn="just">
              <a:lnSpc>
                <a:spcPct val="100000"/>
              </a:lnSpc>
              <a:spcBef>
                <a:spcPts val="600"/>
              </a:spcBef>
            </a:pPr>
            <a:r>
              <a:rPr lang="en-US" sz="1800" dirty="0">
                <a:solidFill>
                  <a:srgbClr val="002060"/>
                </a:solidFill>
              </a:rPr>
              <a:t>The set of the tasks used in the experiment was based on </a:t>
            </a:r>
            <a:r>
              <a:rPr lang="en-US" sz="1800" b="1" dirty="0">
                <a:solidFill>
                  <a:srgbClr val="002060"/>
                </a:solidFill>
              </a:rPr>
              <a:t>established taxonomies of team tasks </a:t>
            </a:r>
            <a:r>
              <a:rPr lang="en-US" sz="1800" dirty="0">
                <a:solidFill>
                  <a:srgbClr val="002060"/>
                </a:solidFill>
              </a:rPr>
              <a:t>(Larson, 2010; McGrath, 1984) and </a:t>
            </a:r>
            <a:r>
              <a:rPr lang="en-US" sz="1800" b="1" dirty="0">
                <a:solidFill>
                  <a:srgbClr val="002060"/>
                </a:solidFill>
              </a:rPr>
              <a:t>similar tasks used in prior studies in the field of collective intelligence </a:t>
            </a:r>
            <a:r>
              <a:rPr lang="en-US" sz="1800" dirty="0">
                <a:solidFill>
                  <a:srgbClr val="002060"/>
                </a:solidFill>
              </a:rPr>
              <a:t>(e.g. Engel et al., 2014; Engel et al., 2015; Woolley et al., 2010; Woolley et al., 2013). </a:t>
            </a:r>
          </a:p>
          <a:p>
            <a:pPr marL="182880" indent="-182880" algn="just">
              <a:lnSpc>
                <a:spcPct val="100000"/>
              </a:lnSpc>
              <a:spcBef>
                <a:spcPts val="600"/>
              </a:spcBef>
            </a:pPr>
            <a:r>
              <a:rPr lang="en-GB" sz="1800" b="1" dirty="0">
                <a:solidFill>
                  <a:srgbClr val="002060"/>
                </a:solidFill>
                <a:ea typeface="Calibri" panose="020F0502020204030204" pitchFamily="34" charset="0"/>
              </a:rPr>
              <a:t>McGrath Task Circumplex </a:t>
            </a:r>
            <a:r>
              <a:rPr lang="en-GB" sz="1800" dirty="0">
                <a:solidFill>
                  <a:srgbClr val="002060"/>
                </a:solidFill>
                <a:ea typeface="Calibri" panose="020F0502020204030204" pitchFamily="34" charset="0"/>
              </a:rPr>
              <a:t>- </a:t>
            </a:r>
            <a:r>
              <a:rPr lang="en-US" sz="1800" dirty="0">
                <a:solidFill>
                  <a:srgbClr val="002060"/>
                </a:solidFill>
              </a:rPr>
              <a:t>established and validated taxonomy characterizing tasks according to the dominant coordination process required for its accomplishment by a team (</a:t>
            </a:r>
            <a:r>
              <a:rPr lang="en-GB" sz="1800" dirty="0">
                <a:solidFill>
                  <a:srgbClr val="002060"/>
                </a:solidFill>
                <a:ea typeface="Calibri" panose="020F0502020204030204" pitchFamily="34" charset="0"/>
              </a:rPr>
              <a:t>McGrath, 1984)</a:t>
            </a:r>
            <a:endParaRPr lang="en-US" sz="1800" dirty="0">
              <a:solidFill>
                <a:srgbClr val="002060"/>
              </a:solidFill>
            </a:endParaRPr>
          </a:p>
        </p:txBody>
      </p:sp>
      <p:sp>
        <p:nvSpPr>
          <p:cNvPr id="8" name="Title 8">
            <a:extLst>
              <a:ext uri="{FF2B5EF4-FFF2-40B4-BE49-F238E27FC236}">
                <a16:creationId xmlns:a16="http://schemas.microsoft.com/office/drawing/2014/main" id="{4A6BB240-250E-920C-CB14-BCED36108692}"/>
              </a:ext>
            </a:extLst>
          </p:cNvPr>
          <p:cNvSpPr>
            <a:spLocks noGrp="1"/>
          </p:cNvSpPr>
          <p:nvPr>
            <p:ph type="title"/>
          </p:nvPr>
        </p:nvSpPr>
        <p:spPr>
          <a:xfrm>
            <a:off x="2919046" y="136525"/>
            <a:ext cx="9272954" cy="1325563"/>
          </a:xfrm>
        </p:spPr>
        <p:txBody>
          <a:bodyPr>
            <a:normAutofit/>
          </a:bodyPr>
          <a:lstStyle/>
          <a:p>
            <a:r>
              <a:rPr lang="en-US" sz="3000" dirty="0"/>
              <a:t>McGrath Task Circumplex</a:t>
            </a:r>
            <a:endParaRPr lang="en-CY" sz="3000" dirty="0"/>
          </a:p>
        </p:txBody>
      </p:sp>
      <p:sp>
        <p:nvSpPr>
          <p:cNvPr id="9" name="Slide Number Placeholder 8">
            <a:extLst>
              <a:ext uri="{FF2B5EF4-FFF2-40B4-BE49-F238E27FC236}">
                <a16:creationId xmlns:a16="http://schemas.microsoft.com/office/drawing/2014/main" id="{0C6C6CFE-6C41-BD2A-A8AC-4B1AAD2754EE}"/>
              </a:ext>
            </a:extLst>
          </p:cNvPr>
          <p:cNvSpPr>
            <a:spLocks noGrp="1"/>
          </p:cNvSpPr>
          <p:nvPr>
            <p:ph type="sldNum" sz="quarter" idx="12"/>
          </p:nvPr>
        </p:nvSpPr>
        <p:spPr/>
        <p:txBody>
          <a:bodyPr/>
          <a:lstStyle/>
          <a:p>
            <a:fld id="{A2200B0B-05A8-B548-AFCD-0B4DD3710B69}" type="slidenum">
              <a:rPr lang="en-CY" smtClean="0"/>
              <a:t>21</a:t>
            </a:fld>
            <a:endParaRPr lang="en-CY"/>
          </a:p>
        </p:txBody>
      </p:sp>
    </p:spTree>
    <p:extLst>
      <p:ext uri="{BB962C8B-B14F-4D97-AF65-F5344CB8AC3E}">
        <p14:creationId xmlns:p14="http://schemas.microsoft.com/office/powerpoint/2010/main" val="372374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065D8E35-347C-DEBC-EC1E-6DD81B227753}"/>
              </a:ext>
            </a:extLst>
          </p:cNvPr>
          <p:cNvSpPr txBox="1">
            <a:spLocks/>
          </p:cNvSpPr>
          <p:nvPr/>
        </p:nvSpPr>
        <p:spPr>
          <a:xfrm>
            <a:off x="653143" y="1867276"/>
            <a:ext cx="5442857" cy="3692276"/>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gn="just">
              <a:lnSpc>
                <a:spcPct val="100000"/>
              </a:lnSpc>
              <a:spcBef>
                <a:spcPts val="600"/>
              </a:spcBef>
            </a:pPr>
            <a:r>
              <a:rPr lang="en-US" sz="1800" dirty="0">
                <a:solidFill>
                  <a:srgbClr val="002060"/>
                </a:solidFill>
              </a:rPr>
              <a:t>Designed based on </a:t>
            </a:r>
            <a:r>
              <a:rPr lang="en-US" sz="1800" b="1" dirty="0">
                <a:solidFill>
                  <a:srgbClr val="002060"/>
                </a:solidFill>
              </a:rPr>
              <a:t>material obtained from a course offered by The Federal Emergency Management Agency’s (FEMA’s) Independent Study Program.</a:t>
            </a:r>
            <a:r>
              <a:rPr lang="en-US" sz="1800" dirty="0">
                <a:solidFill>
                  <a:srgbClr val="002060"/>
                </a:solidFill>
              </a:rPr>
              <a:t> The Federal Emergency Management Agency is a division of the United States Department of Homeland Security, committed in helping people before, during, and after disasters. The course has been developed for emergency management personnel involved in developing efficient emergency planning systems and offers training in the fundamentals of the emergency planning process.</a:t>
            </a:r>
          </a:p>
        </p:txBody>
      </p:sp>
      <p:sp>
        <p:nvSpPr>
          <p:cNvPr id="6" name="Text Placeholder 5">
            <a:extLst>
              <a:ext uri="{FF2B5EF4-FFF2-40B4-BE49-F238E27FC236}">
                <a16:creationId xmlns:a16="http://schemas.microsoft.com/office/drawing/2014/main" id="{AA23C2D3-FC72-FD4B-535A-6710888035A5}"/>
              </a:ext>
            </a:extLst>
          </p:cNvPr>
          <p:cNvSpPr txBox="1">
            <a:spLocks/>
          </p:cNvSpPr>
          <p:nvPr/>
        </p:nvSpPr>
        <p:spPr>
          <a:xfrm>
            <a:off x="6684579" y="1867275"/>
            <a:ext cx="4854278" cy="4119867"/>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None/>
            </a:pPr>
            <a:r>
              <a:rPr lang="en-US" sz="1800" dirty="0">
                <a:solidFill>
                  <a:srgbClr val="002060"/>
                </a:solidFill>
              </a:rPr>
              <a:t>The task:</a:t>
            </a:r>
          </a:p>
          <a:p>
            <a:pPr marL="182880" indent="-182880" algn="just">
              <a:lnSpc>
                <a:spcPct val="100000"/>
              </a:lnSpc>
              <a:spcBef>
                <a:spcPts val="600"/>
              </a:spcBef>
            </a:pPr>
            <a:r>
              <a:rPr lang="en-US" sz="1800" dirty="0">
                <a:solidFill>
                  <a:srgbClr val="002060"/>
                </a:solidFill>
              </a:rPr>
              <a:t>Case study on Emergency Planning</a:t>
            </a:r>
          </a:p>
          <a:p>
            <a:pPr marL="182880" indent="-182880" algn="just">
              <a:lnSpc>
                <a:spcPct val="100000"/>
              </a:lnSpc>
              <a:spcBef>
                <a:spcPts val="600"/>
              </a:spcBef>
            </a:pPr>
            <a:r>
              <a:rPr lang="en-US" sz="1800" dirty="0">
                <a:solidFill>
                  <a:srgbClr val="002060"/>
                </a:solidFill>
              </a:rPr>
              <a:t>2 open-ended questions</a:t>
            </a:r>
          </a:p>
          <a:p>
            <a:pPr marL="182880" indent="-182880" algn="just">
              <a:lnSpc>
                <a:spcPct val="100000"/>
              </a:lnSpc>
              <a:spcBef>
                <a:spcPts val="600"/>
              </a:spcBef>
            </a:pPr>
            <a:r>
              <a:rPr lang="en-US" sz="1800" dirty="0">
                <a:solidFill>
                  <a:srgbClr val="002060"/>
                </a:solidFill>
              </a:rPr>
              <a:t>2 multiple-choice questions (with only one correct answer)</a:t>
            </a:r>
          </a:p>
          <a:p>
            <a:pPr marL="182880" indent="-182880" algn="just">
              <a:lnSpc>
                <a:spcPct val="100000"/>
              </a:lnSpc>
              <a:spcBef>
                <a:spcPts val="600"/>
              </a:spcBef>
            </a:pPr>
            <a:r>
              <a:rPr lang="en-US" sz="1800" dirty="0">
                <a:solidFill>
                  <a:srgbClr val="002060"/>
                </a:solidFill>
              </a:rPr>
              <a:t>Duration – 20 </a:t>
            </a:r>
            <a:r>
              <a:rPr lang="en-US" sz="1800" dirty="0" err="1">
                <a:solidFill>
                  <a:srgbClr val="002060"/>
                </a:solidFill>
              </a:rPr>
              <a:t>mns</a:t>
            </a:r>
            <a:endParaRPr lang="en-US" sz="1800" dirty="0">
              <a:solidFill>
                <a:srgbClr val="002060"/>
              </a:solidFill>
            </a:endParaRPr>
          </a:p>
          <a:p>
            <a:pPr marL="182880" indent="-182880" algn="just">
              <a:lnSpc>
                <a:spcPct val="100000"/>
              </a:lnSpc>
              <a:spcBef>
                <a:spcPts val="600"/>
              </a:spcBef>
            </a:pPr>
            <a:r>
              <a:rPr lang="en-US" sz="1800" b="1" dirty="0">
                <a:solidFill>
                  <a:srgbClr val="002060"/>
                </a:solidFill>
              </a:rPr>
              <a:t>Supporting Material was provided </a:t>
            </a:r>
            <a:r>
              <a:rPr lang="en-US" sz="1800" dirty="0">
                <a:solidFill>
                  <a:srgbClr val="002060"/>
                </a:solidFill>
              </a:rPr>
              <a:t>to all participants, covering topics on:</a:t>
            </a:r>
          </a:p>
          <a:p>
            <a:pPr marL="695325" algn="just">
              <a:lnSpc>
                <a:spcPct val="100000"/>
              </a:lnSpc>
              <a:spcBef>
                <a:spcPts val="600"/>
              </a:spcBef>
              <a:buFont typeface="Arial" panose="020B0604020202020204" pitchFamily="34" charset="0"/>
              <a:buChar char="•"/>
            </a:pPr>
            <a:r>
              <a:rPr lang="en-US" sz="1800" dirty="0">
                <a:solidFill>
                  <a:srgbClr val="002060"/>
                </a:solidFill>
              </a:rPr>
              <a:t>emergency planning process</a:t>
            </a:r>
          </a:p>
          <a:p>
            <a:pPr marL="695325" algn="just">
              <a:lnSpc>
                <a:spcPct val="100000"/>
              </a:lnSpc>
              <a:spcBef>
                <a:spcPts val="600"/>
              </a:spcBef>
              <a:buFont typeface="Arial" panose="020B0604020202020204" pitchFamily="34" charset="0"/>
              <a:buChar char="•"/>
            </a:pPr>
            <a:r>
              <a:rPr lang="en-US" sz="1800" dirty="0">
                <a:solidFill>
                  <a:srgbClr val="002060"/>
                </a:solidFill>
              </a:rPr>
              <a:t>main steps of emergency planning</a:t>
            </a:r>
          </a:p>
          <a:p>
            <a:pPr marL="695325" algn="just">
              <a:lnSpc>
                <a:spcPct val="100000"/>
              </a:lnSpc>
              <a:spcBef>
                <a:spcPts val="600"/>
              </a:spcBef>
              <a:buFont typeface="Arial" panose="020B0604020202020204" pitchFamily="34" charset="0"/>
              <a:buChar char="•"/>
            </a:pPr>
            <a:r>
              <a:rPr lang="en-US" sz="1800" dirty="0">
                <a:solidFill>
                  <a:srgbClr val="002060"/>
                </a:solidFill>
              </a:rPr>
              <a:t>parties involved in the planning process</a:t>
            </a:r>
          </a:p>
        </p:txBody>
      </p:sp>
      <p:sp>
        <p:nvSpPr>
          <p:cNvPr id="7" name="Title 8">
            <a:extLst>
              <a:ext uri="{FF2B5EF4-FFF2-40B4-BE49-F238E27FC236}">
                <a16:creationId xmlns:a16="http://schemas.microsoft.com/office/drawing/2014/main" id="{8F057791-A372-5422-39FE-B58962590347}"/>
              </a:ext>
            </a:extLst>
          </p:cNvPr>
          <p:cNvSpPr>
            <a:spLocks noGrp="1"/>
          </p:cNvSpPr>
          <p:nvPr>
            <p:ph type="title"/>
          </p:nvPr>
        </p:nvSpPr>
        <p:spPr>
          <a:xfrm>
            <a:off x="2919046" y="136525"/>
            <a:ext cx="9272954" cy="1325563"/>
          </a:xfrm>
        </p:spPr>
        <p:txBody>
          <a:bodyPr>
            <a:normAutofit/>
          </a:bodyPr>
          <a:lstStyle/>
          <a:p>
            <a:r>
              <a:rPr lang="en-US" sz="3000" dirty="0"/>
              <a:t>Task 1 – Emergency Planning Activity – Case Study (Quadrant I)</a:t>
            </a:r>
            <a:endParaRPr lang="en-CY" sz="3000" dirty="0"/>
          </a:p>
        </p:txBody>
      </p:sp>
      <p:sp>
        <p:nvSpPr>
          <p:cNvPr id="8" name="Slide Number Placeholder 7">
            <a:extLst>
              <a:ext uri="{FF2B5EF4-FFF2-40B4-BE49-F238E27FC236}">
                <a16:creationId xmlns:a16="http://schemas.microsoft.com/office/drawing/2014/main" id="{BBCFEE3E-B1E8-3558-4494-C1A064072C36}"/>
              </a:ext>
            </a:extLst>
          </p:cNvPr>
          <p:cNvSpPr>
            <a:spLocks noGrp="1"/>
          </p:cNvSpPr>
          <p:nvPr>
            <p:ph type="sldNum" sz="quarter" idx="12"/>
          </p:nvPr>
        </p:nvSpPr>
        <p:spPr/>
        <p:txBody>
          <a:bodyPr/>
          <a:lstStyle/>
          <a:p>
            <a:fld id="{A2200B0B-05A8-B548-AFCD-0B4DD3710B69}" type="slidenum">
              <a:rPr lang="en-CY" smtClean="0"/>
              <a:t>22</a:t>
            </a:fld>
            <a:endParaRPr lang="en-CY"/>
          </a:p>
        </p:txBody>
      </p:sp>
    </p:spTree>
    <p:extLst>
      <p:ext uri="{BB962C8B-B14F-4D97-AF65-F5344CB8AC3E}">
        <p14:creationId xmlns:p14="http://schemas.microsoft.com/office/powerpoint/2010/main" val="17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anim calcmode="lin" valueType="num">
                                      <p:cBhvr>
                                        <p:cTn id="3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1000"/>
                                        <p:tgtEl>
                                          <p:spTgt spid="6">
                                            <p:txEl>
                                              <p:pRg st="8" end="8"/>
                                            </p:txEl>
                                          </p:spTgt>
                                        </p:tgtEl>
                                      </p:cBhvr>
                                    </p:animEffect>
                                    <p:anim calcmode="lin" valueType="num">
                                      <p:cBhvr>
                                        <p:cTn id="4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D6C95E90-1C76-305E-A64A-4ECEF11AF715}"/>
              </a:ext>
            </a:extLst>
          </p:cNvPr>
          <p:cNvSpPr txBox="1">
            <a:spLocks/>
          </p:cNvSpPr>
          <p:nvPr/>
        </p:nvSpPr>
        <p:spPr>
          <a:xfrm>
            <a:off x="413657" y="1632857"/>
            <a:ext cx="5682343" cy="4457047"/>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gn="just">
              <a:lnSpc>
                <a:spcPct val="100000"/>
              </a:lnSpc>
              <a:spcBef>
                <a:spcPts val="600"/>
              </a:spcBef>
            </a:pPr>
            <a:r>
              <a:rPr lang="en-US" sz="1800" dirty="0">
                <a:solidFill>
                  <a:srgbClr val="002060"/>
                </a:solidFill>
              </a:rPr>
              <a:t>Designed based on </a:t>
            </a:r>
            <a:r>
              <a:rPr lang="en-US" sz="1800" b="1" dirty="0">
                <a:solidFill>
                  <a:srgbClr val="002060"/>
                </a:solidFill>
              </a:rPr>
              <a:t>material adopted by Stop Disasters!</a:t>
            </a:r>
            <a:r>
              <a:rPr lang="en-US" sz="1800" dirty="0">
                <a:solidFill>
                  <a:srgbClr val="002060"/>
                </a:solidFill>
              </a:rPr>
              <a:t> a resource management and strategy game developed to educate about the warning signs of disasters and the methods of reducing casualties and impact as a result of natural catastrophes. </a:t>
            </a:r>
            <a:r>
              <a:rPr lang="en-US" sz="1800" b="1" dirty="0">
                <a:solidFill>
                  <a:srgbClr val="002060"/>
                </a:solidFill>
              </a:rPr>
              <a:t>The game has been launched by the United Nations International Strategy for Disaster Reduction and many organizations such as the International Federation of Red Cross and the Center for Research on the Epidemiology of Disasters as well as experts on education, emergency management scenario development and disaster risk reduction, have participated in the development of its contents and the making of the game.</a:t>
            </a:r>
          </a:p>
        </p:txBody>
      </p:sp>
      <p:sp>
        <p:nvSpPr>
          <p:cNvPr id="6" name="Text Placeholder 5">
            <a:extLst>
              <a:ext uri="{FF2B5EF4-FFF2-40B4-BE49-F238E27FC236}">
                <a16:creationId xmlns:a16="http://schemas.microsoft.com/office/drawing/2014/main" id="{6EB0C296-8221-18FD-1C92-B4E572EDEC16}"/>
              </a:ext>
            </a:extLst>
          </p:cNvPr>
          <p:cNvSpPr txBox="1">
            <a:spLocks/>
          </p:cNvSpPr>
          <p:nvPr/>
        </p:nvSpPr>
        <p:spPr>
          <a:xfrm>
            <a:off x="6504433" y="1632857"/>
            <a:ext cx="5273909" cy="4457047"/>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gn="just">
              <a:lnSpc>
                <a:spcPct val="100000"/>
              </a:lnSpc>
              <a:spcBef>
                <a:spcPts val="600"/>
              </a:spcBef>
            </a:pPr>
            <a:r>
              <a:rPr lang="en-US" sz="1800" dirty="0">
                <a:solidFill>
                  <a:srgbClr val="002060"/>
                </a:solidFill>
              </a:rPr>
              <a:t>To help solve the 3 activities involved in the tasks, Fast Facts about tsunamis were provided to all participants, covering:</a:t>
            </a:r>
          </a:p>
          <a:p>
            <a:pPr marL="695325" algn="just">
              <a:lnSpc>
                <a:spcPct val="100000"/>
              </a:lnSpc>
              <a:spcBef>
                <a:spcPts val="600"/>
              </a:spcBef>
              <a:buFont typeface="Arial" panose="020B0604020202020204" pitchFamily="34" charset="0"/>
              <a:buChar char="•"/>
            </a:pPr>
            <a:r>
              <a:rPr lang="en-US" sz="1800" dirty="0">
                <a:solidFill>
                  <a:srgbClr val="002060"/>
                </a:solidFill>
              </a:rPr>
              <a:t>What is a tsunami</a:t>
            </a:r>
          </a:p>
          <a:p>
            <a:pPr marL="695325" algn="just">
              <a:lnSpc>
                <a:spcPct val="100000"/>
              </a:lnSpc>
              <a:spcBef>
                <a:spcPts val="600"/>
              </a:spcBef>
              <a:buFont typeface="Arial" panose="020B0604020202020204" pitchFamily="34" charset="0"/>
              <a:buChar char="•"/>
            </a:pPr>
            <a:r>
              <a:rPr lang="en-US" sz="1800" dirty="0">
                <a:solidFill>
                  <a:srgbClr val="002060"/>
                </a:solidFill>
              </a:rPr>
              <a:t>Elements most at risk during a tsunami</a:t>
            </a:r>
          </a:p>
          <a:p>
            <a:pPr marL="695325" algn="just">
              <a:lnSpc>
                <a:spcPct val="100000"/>
              </a:lnSpc>
              <a:spcBef>
                <a:spcPts val="600"/>
              </a:spcBef>
              <a:buFont typeface="Arial" panose="020B0604020202020204" pitchFamily="34" charset="0"/>
              <a:buChar char="•"/>
            </a:pPr>
            <a:r>
              <a:rPr lang="en-US" sz="1800" dirty="0">
                <a:solidFill>
                  <a:srgbClr val="002060"/>
                </a:solidFill>
              </a:rPr>
              <a:t>How communities can be more protected against tsunamis</a:t>
            </a:r>
          </a:p>
          <a:p>
            <a:pPr marL="182880" indent="-182880" algn="just">
              <a:lnSpc>
                <a:spcPct val="100000"/>
              </a:lnSpc>
              <a:spcBef>
                <a:spcPts val="600"/>
              </a:spcBef>
            </a:pPr>
            <a:r>
              <a:rPr lang="en-US" sz="1800" dirty="0">
                <a:solidFill>
                  <a:srgbClr val="002060"/>
                </a:solidFill>
              </a:rPr>
              <a:t>Participants were given 10 minutes to read the Fast Facts sheet and asked to remember as much information as possible, as they were not allowed to take notes of any kind on the information provided on tsunamis.</a:t>
            </a:r>
          </a:p>
        </p:txBody>
      </p:sp>
      <p:sp>
        <p:nvSpPr>
          <p:cNvPr id="7" name="Title 8">
            <a:extLst>
              <a:ext uri="{FF2B5EF4-FFF2-40B4-BE49-F238E27FC236}">
                <a16:creationId xmlns:a16="http://schemas.microsoft.com/office/drawing/2014/main" id="{4943BD6B-E22D-AA9D-C27A-7C901E6EF2C4}"/>
              </a:ext>
            </a:extLst>
          </p:cNvPr>
          <p:cNvSpPr>
            <a:spLocks noGrp="1"/>
          </p:cNvSpPr>
          <p:nvPr>
            <p:ph type="title"/>
          </p:nvPr>
        </p:nvSpPr>
        <p:spPr>
          <a:xfrm>
            <a:off x="2919046" y="136525"/>
            <a:ext cx="9272954" cy="1325563"/>
          </a:xfrm>
        </p:spPr>
        <p:txBody>
          <a:bodyPr>
            <a:normAutofit/>
          </a:bodyPr>
          <a:lstStyle/>
          <a:p>
            <a:r>
              <a:rPr lang="it-IT" sz="3000" dirty="0"/>
              <a:t>Tsunami </a:t>
            </a:r>
            <a:r>
              <a:rPr lang="it-IT" sz="3000" dirty="0" err="1"/>
              <a:t>Disaster</a:t>
            </a:r>
            <a:r>
              <a:rPr lang="it-IT" sz="3000" dirty="0"/>
              <a:t> Scenario (</a:t>
            </a:r>
            <a:r>
              <a:rPr lang="it-IT" sz="3000" dirty="0" err="1"/>
              <a:t>Quadrants</a:t>
            </a:r>
            <a:r>
              <a:rPr lang="it-IT" sz="3000" dirty="0"/>
              <a:t> III &amp; IV)</a:t>
            </a:r>
            <a:br>
              <a:rPr lang="it-IT" sz="3000" dirty="0"/>
            </a:br>
            <a:r>
              <a:rPr lang="it-IT" sz="3000" dirty="0"/>
              <a:t>(TASK 3)</a:t>
            </a:r>
            <a:endParaRPr lang="en-CY" sz="3000" dirty="0"/>
          </a:p>
        </p:txBody>
      </p:sp>
      <p:sp>
        <p:nvSpPr>
          <p:cNvPr id="8" name="Slide Number Placeholder 7">
            <a:extLst>
              <a:ext uri="{FF2B5EF4-FFF2-40B4-BE49-F238E27FC236}">
                <a16:creationId xmlns:a16="http://schemas.microsoft.com/office/drawing/2014/main" id="{5439873E-BD1D-1339-582B-1FCE42523014}"/>
              </a:ext>
            </a:extLst>
          </p:cNvPr>
          <p:cNvSpPr>
            <a:spLocks noGrp="1"/>
          </p:cNvSpPr>
          <p:nvPr>
            <p:ph type="sldNum" sz="quarter" idx="12"/>
          </p:nvPr>
        </p:nvSpPr>
        <p:spPr/>
        <p:txBody>
          <a:bodyPr/>
          <a:lstStyle/>
          <a:p>
            <a:fld id="{A2200B0B-05A8-B548-AFCD-0B4DD3710B69}" type="slidenum">
              <a:rPr lang="en-CY" smtClean="0"/>
              <a:t>23</a:t>
            </a:fld>
            <a:endParaRPr lang="en-CY"/>
          </a:p>
        </p:txBody>
      </p:sp>
    </p:spTree>
    <p:extLst>
      <p:ext uri="{BB962C8B-B14F-4D97-AF65-F5344CB8AC3E}">
        <p14:creationId xmlns:p14="http://schemas.microsoft.com/office/powerpoint/2010/main" val="279689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6"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TSUNAMI 4">
            <a:extLst>
              <a:ext uri="{FF2B5EF4-FFF2-40B4-BE49-F238E27FC236}">
                <a16:creationId xmlns:a16="http://schemas.microsoft.com/office/drawing/2014/main" id="{947EB782-0E3F-33FD-90B8-10A1491A8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86" y="1580481"/>
            <a:ext cx="5251504" cy="310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a:extLst>
              <a:ext uri="{FF2B5EF4-FFF2-40B4-BE49-F238E27FC236}">
                <a16:creationId xmlns:a16="http://schemas.microsoft.com/office/drawing/2014/main" id="{EF68FC5C-ED9F-2A8A-7DCC-7A61D3D5665B}"/>
              </a:ext>
            </a:extLst>
          </p:cNvPr>
          <p:cNvSpPr txBox="1">
            <a:spLocks/>
          </p:cNvSpPr>
          <p:nvPr/>
        </p:nvSpPr>
        <p:spPr>
          <a:xfrm>
            <a:off x="849086" y="4833911"/>
            <a:ext cx="5251504" cy="11430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342900" indent="-342900">
              <a:lnSpc>
                <a:spcPct val="100000"/>
              </a:lnSpc>
              <a:buFont typeface="+mj-lt"/>
              <a:buAutoNum type="arabicPeriod"/>
            </a:pPr>
            <a:r>
              <a:rPr lang="en-US" sz="1600" dirty="0">
                <a:solidFill>
                  <a:srgbClr val="002060"/>
                </a:solidFill>
              </a:rPr>
              <a:t>The map below, which is an overview of the current area you are requested to work on, encompasses 5 levels of risk. </a:t>
            </a:r>
            <a:br>
              <a:rPr lang="en-US" sz="1600" dirty="0">
                <a:solidFill>
                  <a:srgbClr val="002060"/>
                </a:solidFill>
              </a:rPr>
            </a:br>
            <a:r>
              <a:rPr lang="en-US" sz="1600" dirty="0">
                <a:solidFill>
                  <a:srgbClr val="002060"/>
                </a:solidFill>
              </a:rPr>
              <a:t>Based on which factor/s is the map separated into different levels of risk? </a:t>
            </a:r>
            <a:endParaRPr lang="en-GB" sz="1600" dirty="0">
              <a:solidFill>
                <a:srgbClr val="002060"/>
              </a:solidFill>
            </a:endParaRPr>
          </a:p>
        </p:txBody>
      </p:sp>
      <p:sp>
        <p:nvSpPr>
          <p:cNvPr id="13" name="Title 3">
            <a:extLst>
              <a:ext uri="{FF2B5EF4-FFF2-40B4-BE49-F238E27FC236}">
                <a16:creationId xmlns:a16="http://schemas.microsoft.com/office/drawing/2014/main" id="{7A905EC5-5609-4ACF-4AEA-E016372EAC97}"/>
              </a:ext>
            </a:extLst>
          </p:cNvPr>
          <p:cNvSpPr txBox="1">
            <a:spLocks/>
          </p:cNvSpPr>
          <p:nvPr/>
        </p:nvSpPr>
        <p:spPr>
          <a:xfrm>
            <a:off x="6851004" y="588659"/>
            <a:ext cx="4713066" cy="970881"/>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342900" indent="-342900">
              <a:lnSpc>
                <a:spcPct val="100000"/>
              </a:lnSpc>
              <a:buFont typeface="+mj-lt"/>
              <a:buAutoNum type="arabicPeriod" startAt="2"/>
            </a:pPr>
            <a:r>
              <a:rPr lang="en-US" sz="1600" dirty="0">
                <a:solidFill>
                  <a:srgbClr val="002060"/>
                </a:solidFill>
              </a:rPr>
              <a:t>In relation to the below map (item 1), using the </a:t>
            </a:r>
            <a:r>
              <a:rPr lang="en-US" sz="1600" dirty="0" err="1">
                <a:solidFill>
                  <a:srgbClr val="002060"/>
                </a:solidFill>
              </a:rPr>
              <a:t>colouring</a:t>
            </a:r>
            <a:r>
              <a:rPr lang="en-US" sz="1600" dirty="0">
                <a:solidFill>
                  <a:srgbClr val="002060"/>
                </a:solidFill>
              </a:rPr>
              <a:t> pencils provided, indicate in the map below the level of risk, each tile is exposed to.</a:t>
            </a:r>
            <a:endParaRPr lang="en-GB" sz="1600" dirty="0">
              <a:solidFill>
                <a:srgbClr val="002060"/>
              </a:solidFill>
            </a:endParaRPr>
          </a:p>
        </p:txBody>
      </p:sp>
      <p:sp>
        <p:nvSpPr>
          <p:cNvPr id="15" name="Rectangle 14">
            <a:extLst>
              <a:ext uri="{FF2B5EF4-FFF2-40B4-BE49-F238E27FC236}">
                <a16:creationId xmlns:a16="http://schemas.microsoft.com/office/drawing/2014/main" id="{199DD1E1-D8DB-0CFA-0A82-18F98825A651}"/>
              </a:ext>
            </a:extLst>
          </p:cNvPr>
          <p:cNvSpPr/>
          <p:nvPr/>
        </p:nvSpPr>
        <p:spPr>
          <a:xfrm>
            <a:off x="6656832" y="4864608"/>
            <a:ext cx="4902648" cy="1077218"/>
          </a:xfrm>
          <a:prstGeom prst="rect">
            <a:avLst/>
          </a:prstGeom>
        </p:spPr>
        <p:txBody>
          <a:bodyPr wrap="square">
            <a:spAutoFit/>
          </a:bodyPr>
          <a:lstStyle/>
          <a:p>
            <a:r>
              <a:rPr lang="en-GB" sz="1600" dirty="0">
                <a:solidFill>
                  <a:srgbClr val="002060"/>
                </a:solidFill>
                <a:latin typeface="+mj-lt"/>
              </a:rPr>
              <a:t>The risk map has 5 levels of risk which range from green to pink:</a:t>
            </a:r>
          </a:p>
          <a:p>
            <a:r>
              <a:rPr lang="en-GB" sz="1600" dirty="0">
                <a:solidFill>
                  <a:srgbClr val="002060"/>
                </a:solidFill>
                <a:latin typeface="+mj-lt"/>
              </a:rPr>
              <a:t>Pink tiles are at most risk, green at the least risk (1 Green, 2 Yellow, 3 Orange, 4 Red, 5 Pink).</a:t>
            </a:r>
          </a:p>
        </p:txBody>
      </p:sp>
      <p:graphicFrame>
        <p:nvGraphicFramePr>
          <p:cNvPr id="16" name="Table 15">
            <a:extLst>
              <a:ext uri="{FF2B5EF4-FFF2-40B4-BE49-F238E27FC236}">
                <a16:creationId xmlns:a16="http://schemas.microsoft.com/office/drawing/2014/main" id="{8BB5BDFF-9079-1DE6-F067-43BDFAE29E53}"/>
              </a:ext>
            </a:extLst>
          </p:cNvPr>
          <p:cNvGraphicFramePr>
            <a:graphicFrameLocks noGrp="1"/>
          </p:cNvGraphicFramePr>
          <p:nvPr>
            <p:extLst>
              <p:ext uri="{D42A27DB-BD31-4B8C-83A1-F6EECF244321}">
                <p14:modId xmlns:p14="http://schemas.microsoft.com/office/powerpoint/2010/main" val="3993249036"/>
              </p:ext>
            </p:extLst>
          </p:nvPr>
        </p:nvGraphicFramePr>
        <p:xfrm>
          <a:off x="8028656" y="4681728"/>
          <a:ext cx="2159000" cy="215900"/>
        </p:xfrm>
        <a:graphic>
          <a:graphicData uri="http://schemas.openxmlformats.org/drawingml/2006/table">
            <a:tbl>
              <a:tblPr firstRow="1" firstCol="1" bandRow="1"/>
              <a:tblGrid>
                <a:gridCol w="215900">
                  <a:extLst>
                    <a:ext uri="{9D8B030D-6E8A-4147-A177-3AD203B41FA5}">
                      <a16:colId xmlns:a16="http://schemas.microsoft.com/office/drawing/2014/main" val="20000"/>
                    </a:ext>
                  </a:extLst>
                </a:gridCol>
                <a:gridCol w="215900">
                  <a:extLst>
                    <a:ext uri="{9D8B030D-6E8A-4147-A177-3AD203B41FA5}">
                      <a16:colId xmlns:a16="http://schemas.microsoft.com/office/drawing/2014/main" val="20001"/>
                    </a:ext>
                  </a:extLst>
                </a:gridCol>
                <a:gridCol w="215900">
                  <a:extLst>
                    <a:ext uri="{9D8B030D-6E8A-4147-A177-3AD203B41FA5}">
                      <a16:colId xmlns:a16="http://schemas.microsoft.com/office/drawing/2014/main" val="20002"/>
                    </a:ext>
                  </a:extLst>
                </a:gridCol>
                <a:gridCol w="215900">
                  <a:extLst>
                    <a:ext uri="{9D8B030D-6E8A-4147-A177-3AD203B41FA5}">
                      <a16:colId xmlns:a16="http://schemas.microsoft.com/office/drawing/2014/main" val="20003"/>
                    </a:ext>
                  </a:extLst>
                </a:gridCol>
                <a:gridCol w="215900">
                  <a:extLst>
                    <a:ext uri="{9D8B030D-6E8A-4147-A177-3AD203B41FA5}">
                      <a16:colId xmlns:a16="http://schemas.microsoft.com/office/drawing/2014/main" val="20004"/>
                    </a:ext>
                  </a:extLst>
                </a:gridCol>
                <a:gridCol w="215900">
                  <a:extLst>
                    <a:ext uri="{9D8B030D-6E8A-4147-A177-3AD203B41FA5}">
                      <a16:colId xmlns:a16="http://schemas.microsoft.com/office/drawing/2014/main" val="20005"/>
                    </a:ext>
                  </a:extLst>
                </a:gridCol>
                <a:gridCol w="215900">
                  <a:extLst>
                    <a:ext uri="{9D8B030D-6E8A-4147-A177-3AD203B41FA5}">
                      <a16:colId xmlns:a16="http://schemas.microsoft.com/office/drawing/2014/main" val="20006"/>
                    </a:ext>
                  </a:extLst>
                </a:gridCol>
                <a:gridCol w="215900">
                  <a:extLst>
                    <a:ext uri="{9D8B030D-6E8A-4147-A177-3AD203B41FA5}">
                      <a16:colId xmlns:a16="http://schemas.microsoft.com/office/drawing/2014/main" val="20007"/>
                    </a:ext>
                  </a:extLst>
                </a:gridCol>
                <a:gridCol w="215900">
                  <a:extLst>
                    <a:ext uri="{9D8B030D-6E8A-4147-A177-3AD203B41FA5}">
                      <a16:colId xmlns:a16="http://schemas.microsoft.com/office/drawing/2014/main" val="20008"/>
                    </a:ext>
                  </a:extLst>
                </a:gridCol>
                <a:gridCol w="215900">
                  <a:extLst>
                    <a:ext uri="{9D8B030D-6E8A-4147-A177-3AD203B41FA5}">
                      <a16:colId xmlns:a16="http://schemas.microsoft.com/office/drawing/2014/main" val="20009"/>
                    </a:ext>
                  </a:extLst>
                </a:gridCol>
              </a:tblGrid>
              <a:tr h="215900">
                <a:tc>
                  <a:txBody>
                    <a:bodyPr/>
                    <a:lstStyle/>
                    <a:p>
                      <a:pPr algn="ctr">
                        <a:lnSpc>
                          <a:spcPct val="115000"/>
                        </a:lnSpc>
                        <a:spcAft>
                          <a:spcPts val="0"/>
                        </a:spcAft>
                      </a:pPr>
                      <a:r>
                        <a:rPr lang="en-GB" sz="1100" dirty="0">
                          <a:effectLst/>
                          <a:latin typeface="Cambria"/>
                          <a:ea typeface="Calibri"/>
                          <a:cs typeface="Times New Roman"/>
                        </a:rPr>
                        <a:t>1</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lnSpc>
                          <a:spcPct val="115000"/>
                        </a:lnSpc>
                        <a:spcAft>
                          <a:spcPts val="0"/>
                        </a:spcAft>
                      </a:pPr>
                      <a:r>
                        <a:rPr lang="en-GB" sz="1100">
                          <a:effectLst/>
                          <a:latin typeface="Cambri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100">
                          <a:effectLst/>
                          <a:latin typeface="Cambria"/>
                          <a:ea typeface="Calibri"/>
                          <a:cs typeface="Times New Roman"/>
                        </a:rPr>
                        <a:t>2</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100">
                          <a:effectLst/>
                          <a:latin typeface="Cambri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100">
                          <a:effectLst/>
                          <a:latin typeface="Cambria"/>
                          <a:ea typeface="Calibri"/>
                          <a:cs typeface="Times New Roman"/>
                        </a:rPr>
                        <a:t>3</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GB" sz="1100">
                          <a:effectLst/>
                          <a:latin typeface="Cambri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100">
                          <a:effectLst/>
                          <a:latin typeface="Cambria"/>
                          <a:ea typeface="Calibri"/>
                          <a:cs typeface="Times New Roman"/>
                        </a:rPr>
                        <a:t>4</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1100">
                          <a:effectLst/>
                          <a:latin typeface="Cambri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100">
                          <a:effectLst/>
                          <a:latin typeface="Cambria"/>
                          <a:ea typeface="Calibri"/>
                          <a:cs typeface="Times New Roman"/>
                        </a:rPr>
                        <a:t>5</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CC"/>
                    </a:solidFill>
                  </a:tcPr>
                </a:tc>
                <a:tc>
                  <a:txBody>
                    <a:bodyPr/>
                    <a:lstStyle/>
                    <a:p>
                      <a:pPr algn="just">
                        <a:lnSpc>
                          <a:spcPct val="115000"/>
                        </a:lnSpc>
                        <a:spcAft>
                          <a:spcPts val="0"/>
                        </a:spcAft>
                      </a:pPr>
                      <a:r>
                        <a:rPr lang="en-GB" sz="1100" dirty="0">
                          <a:effectLst/>
                          <a:latin typeface="Cambria"/>
                          <a:ea typeface="Calibri"/>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bl>
          </a:graphicData>
        </a:graphic>
      </p:graphicFrame>
      <p:pic>
        <p:nvPicPr>
          <p:cNvPr id="18" name="Picture 17" descr="C:\Users\user\OneDrive\Έγγραφα\STUDIES\Ph.D. Business administration\PRIMARY DATA\Crisis Management Games\Stop Disasters\TSUNAMI PICTURES\TSUNAMI 4.jpg">
            <a:extLst>
              <a:ext uri="{FF2B5EF4-FFF2-40B4-BE49-F238E27FC236}">
                <a16:creationId xmlns:a16="http://schemas.microsoft.com/office/drawing/2014/main" id="{17C307CF-C664-B9A7-55B3-F080D2109D16}"/>
              </a:ext>
            </a:extLst>
          </p:cNvPr>
          <p:cNvPicPr/>
          <p:nvPr/>
        </p:nvPicPr>
        <p:blipFill>
          <a:blip r:embed="rId4">
            <a:duotone>
              <a:srgbClr val="8D0515">
                <a:shade val="45000"/>
                <a:satMod val="135000"/>
              </a:srgbClr>
              <a:prstClr val="white"/>
            </a:duotone>
            <a:extLst>
              <a:ext uri="{BEBA8EAE-BF5A-486C-A8C5-ECC9F3942E4B}">
                <a14:imgProps xmlns:a14="http://schemas.microsoft.com/office/drawing/2010/main">
                  <a14:imgLayer r:embed="rId5">
                    <a14:imgEffect>
                      <a14:artisticPhotocopy trans="48000" detail="1"/>
                    </a14:imgEffect>
                  </a14:imgLayer>
                </a14:imgProps>
              </a:ext>
              <a:ext uri="{28A0092B-C50C-407E-A947-70E740481C1C}">
                <a14:useLocalDpi xmlns:a14="http://schemas.microsoft.com/office/drawing/2010/main" val="0"/>
              </a:ext>
            </a:extLst>
          </a:blip>
          <a:srcRect/>
          <a:stretch>
            <a:fillRect/>
          </a:stretch>
        </p:blipFill>
        <p:spPr bwMode="auto">
          <a:xfrm>
            <a:off x="6851004" y="1632857"/>
            <a:ext cx="4708476" cy="3048871"/>
          </a:xfrm>
          <a:prstGeom prst="rect">
            <a:avLst/>
          </a:prstGeom>
          <a:noFill/>
        </p:spPr>
      </p:pic>
      <p:sp>
        <p:nvSpPr>
          <p:cNvPr id="19" name="Slide Number Placeholder 18">
            <a:extLst>
              <a:ext uri="{FF2B5EF4-FFF2-40B4-BE49-F238E27FC236}">
                <a16:creationId xmlns:a16="http://schemas.microsoft.com/office/drawing/2014/main" id="{7829EB4F-93D4-872D-9D22-7ED99A20D577}"/>
              </a:ext>
            </a:extLst>
          </p:cNvPr>
          <p:cNvSpPr>
            <a:spLocks noGrp="1"/>
          </p:cNvSpPr>
          <p:nvPr>
            <p:ph type="sldNum" sz="quarter" idx="12"/>
          </p:nvPr>
        </p:nvSpPr>
        <p:spPr/>
        <p:txBody>
          <a:bodyPr/>
          <a:lstStyle/>
          <a:p>
            <a:fld id="{A2200B0B-05A8-B548-AFCD-0B4DD3710B69}" type="slidenum">
              <a:rPr lang="en-CY" smtClean="0"/>
              <a:t>24</a:t>
            </a:fld>
            <a:endParaRPr lang="en-CY"/>
          </a:p>
        </p:txBody>
      </p:sp>
    </p:spTree>
    <p:extLst>
      <p:ext uri="{BB962C8B-B14F-4D97-AF65-F5344CB8AC3E}">
        <p14:creationId xmlns:p14="http://schemas.microsoft.com/office/powerpoint/2010/main" val="2856338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5A1669-3ED2-BA35-B662-C3BCE8576DBA}"/>
              </a:ext>
            </a:extLst>
          </p:cNvPr>
          <p:cNvSpPr>
            <a:spLocks noGrp="1"/>
          </p:cNvSpPr>
          <p:nvPr>
            <p:ph type="sldNum" sz="quarter" idx="12"/>
          </p:nvPr>
        </p:nvSpPr>
        <p:spPr/>
        <p:txBody>
          <a:bodyPr/>
          <a:lstStyle/>
          <a:p>
            <a:fld id="{A2200B0B-05A8-B548-AFCD-0B4DD3710B69}" type="slidenum">
              <a:rPr lang="en-CY" smtClean="0"/>
              <a:t>25</a:t>
            </a:fld>
            <a:endParaRPr lang="en-CY"/>
          </a:p>
        </p:txBody>
      </p:sp>
      <p:pic>
        <p:nvPicPr>
          <p:cNvPr id="5" name="Picture 2" descr="C:\Users\user\OneDrive\Έγγραφα\STUDIES\Ph.D. Business administration\PRIMARY DATA\PRIMARY DATA COLLECTION &amp; ANALYSIS\2. TASKS\TASK 3. QUADRANT III NEGOTIATE &amp; IV EXECUTE\TSUNAMI SCENARIO\TSUNAMI PICTURES\TSUNAMI 3.jpg">
            <a:extLst>
              <a:ext uri="{FF2B5EF4-FFF2-40B4-BE49-F238E27FC236}">
                <a16:creationId xmlns:a16="http://schemas.microsoft.com/office/drawing/2014/main" id="{E186BBAD-1F97-6942-3C68-F13D99704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838" y="1433054"/>
            <a:ext cx="7754323" cy="454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12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1BC138-059D-2E8D-1A1C-929A3E107256}"/>
              </a:ext>
            </a:extLst>
          </p:cNvPr>
          <p:cNvSpPr>
            <a:spLocks noGrp="1"/>
          </p:cNvSpPr>
          <p:nvPr>
            <p:ph type="sldNum" sz="quarter" idx="12"/>
          </p:nvPr>
        </p:nvSpPr>
        <p:spPr/>
        <p:txBody>
          <a:bodyPr/>
          <a:lstStyle/>
          <a:p>
            <a:fld id="{A2200B0B-05A8-B548-AFCD-0B4DD3710B69}" type="slidenum">
              <a:rPr lang="en-CY" smtClean="0"/>
              <a:t>26</a:t>
            </a:fld>
            <a:endParaRPr lang="en-CY"/>
          </a:p>
        </p:txBody>
      </p:sp>
      <p:pic>
        <p:nvPicPr>
          <p:cNvPr id="5" name="Picture 1" descr="TSUNAMI 4">
            <a:extLst>
              <a:ext uri="{FF2B5EF4-FFF2-40B4-BE49-F238E27FC236}">
                <a16:creationId xmlns:a16="http://schemas.microsoft.com/office/drawing/2014/main" id="{6F48155D-B72D-81E1-799B-A8BDB3784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210" y="2081297"/>
            <a:ext cx="6342856" cy="374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33B5EA0D-59B9-38AE-A1D0-970EAD24AFD4}"/>
              </a:ext>
            </a:extLst>
          </p:cNvPr>
          <p:cNvSpPr txBox="1">
            <a:spLocks/>
          </p:cNvSpPr>
          <p:nvPr/>
        </p:nvSpPr>
        <p:spPr>
          <a:xfrm>
            <a:off x="4054210" y="932180"/>
            <a:ext cx="632990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mj-lt"/>
              <a:buAutoNum type="arabicPeriod" startAt="3"/>
            </a:pPr>
            <a:r>
              <a:rPr lang="en-US" sz="1800" dirty="0">
                <a:solidFill>
                  <a:srgbClr val="002060"/>
                </a:solidFill>
              </a:rPr>
              <a:t>Indicate with ‘’ X ’’ the best location (tile) on the map, to build a hospital and explain why? </a:t>
            </a:r>
            <a:endParaRPr lang="en-GB" sz="1800" dirty="0">
              <a:solidFill>
                <a:srgbClr val="002060"/>
              </a:solidFill>
            </a:endParaRPr>
          </a:p>
        </p:txBody>
      </p:sp>
    </p:spTree>
    <p:extLst>
      <p:ext uri="{BB962C8B-B14F-4D97-AF65-F5344CB8AC3E}">
        <p14:creationId xmlns:p14="http://schemas.microsoft.com/office/powerpoint/2010/main" val="3510902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BC57DF-1AB9-6734-CCAB-081CC3DBB543}"/>
              </a:ext>
            </a:extLst>
          </p:cNvPr>
          <p:cNvSpPr>
            <a:spLocks noGrp="1"/>
          </p:cNvSpPr>
          <p:nvPr>
            <p:ph type="sldNum" sz="quarter" idx="12"/>
          </p:nvPr>
        </p:nvSpPr>
        <p:spPr/>
        <p:txBody>
          <a:bodyPr/>
          <a:lstStyle/>
          <a:p>
            <a:fld id="{A2200B0B-05A8-B548-AFCD-0B4DD3710B69}" type="slidenum">
              <a:rPr lang="en-CY" smtClean="0"/>
              <a:t>27</a:t>
            </a:fld>
            <a:endParaRPr lang="en-CY"/>
          </a:p>
        </p:txBody>
      </p:sp>
      <p:sp>
        <p:nvSpPr>
          <p:cNvPr id="5" name="Title 1">
            <a:extLst>
              <a:ext uri="{FF2B5EF4-FFF2-40B4-BE49-F238E27FC236}">
                <a16:creationId xmlns:a16="http://schemas.microsoft.com/office/drawing/2014/main" id="{E4ABE7E0-6303-84B2-642B-F6AE4E86E076}"/>
              </a:ext>
            </a:extLst>
          </p:cNvPr>
          <p:cNvSpPr txBox="1">
            <a:spLocks/>
          </p:cNvSpPr>
          <p:nvPr/>
        </p:nvSpPr>
        <p:spPr>
          <a:xfrm>
            <a:off x="1524000" y="1998921"/>
            <a:ext cx="9144000" cy="151104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20638"/>
            <a:r>
              <a:rPr lang="en-US" dirty="0"/>
              <a:t>Exp. 3 Transactive Memory</a:t>
            </a:r>
            <a:endParaRPr lang="en-CY" dirty="0"/>
          </a:p>
        </p:txBody>
      </p:sp>
      <p:sp>
        <p:nvSpPr>
          <p:cNvPr id="6" name="Text Placeholder 5">
            <a:extLst>
              <a:ext uri="{FF2B5EF4-FFF2-40B4-BE49-F238E27FC236}">
                <a16:creationId xmlns:a16="http://schemas.microsoft.com/office/drawing/2014/main" id="{1AB5F514-3446-D2C4-A0B0-D9A4DC2967D9}"/>
              </a:ext>
            </a:extLst>
          </p:cNvPr>
          <p:cNvSpPr txBox="1">
            <a:spLocks/>
          </p:cNvSpPr>
          <p:nvPr/>
        </p:nvSpPr>
        <p:spPr>
          <a:xfrm>
            <a:off x="1524000" y="3620386"/>
            <a:ext cx="9143999" cy="2190307"/>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solidFill>
                  <a:srgbClr val="002060"/>
                </a:solidFill>
              </a:rPr>
              <a:t>TMS Measurement Model</a:t>
            </a:r>
          </a:p>
        </p:txBody>
      </p:sp>
    </p:spTree>
    <p:extLst>
      <p:ext uri="{BB962C8B-B14F-4D97-AF65-F5344CB8AC3E}">
        <p14:creationId xmlns:p14="http://schemas.microsoft.com/office/powerpoint/2010/main" val="38714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B6FB54-9652-924D-C499-FD0F95808515}"/>
              </a:ext>
            </a:extLst>
          </p:cNvPr>
          <p:cNvSpPr>
            <a:spLocks noGrp="1"/>
          </p:cNvSpPr>
          <p:nvPr>
            <p:ph type="sldNum" sz="quarter" idx="12"/>
          </p:nvPr>
        </p:nvSpPr>
        <p:spPr/>
        <p:txBody>
          <a:bodyPr/>
          <a:lstStyle/>
          <a:p>
            <a:fld id="{A2200B0B-05A8-B548-AFCD-0B4DD3710B69}" type="slidenum">
              <a:rPr lang="en-CY" smtClean="0"/>
              <a:t>28</a:t>
            </a:fld>
            <a:endParaRPr lang="en-CY"/>
          </a:p>
        </p:txBody>
      </p:sp>
      <p:pic>
        <p:nvPicPr>
          <p:cNvPr id="5" name="Picture 1">
            <a:extLst>
              <a:ext uri="{FF2B5EF4-FFF2-40B4-BE49-F238E27FC236}">
                <a16:creationId xmlns:a16="http://schemas.microsoft.com/office/drawing/2014/main" id="{A5B07E8E-6055-E285-32AA-4070172A22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028" y="1671910"/>
            <a:ext cx="603885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3E761B44-3E01-6B45-FE81-64D0DECC7F79}"/>
              </a:ext>
            </a:extLst>
          </p:cNvPr>
          <p:cNvSpPr txBox="1">
            <a:spLocks/>
          </p:cNvSpPr>
          <p:nvPr/>
        </p:nvSpPr>
        <p:spPr>
          <a:xfrm>
            <a:off x="7438162" y="3766453"/>
            <a:ext cx="2304000" cy="457200"/>
          </a:xfrm>
          <a:prstGeom prst="rect">
            <a:avLst/>
          </a:prstGeom>
          <a:solidFill>
            <a:srgbClr val="C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a:solidFill>
                  <a:schemeClr val="bg1"/>
                </a:solidFill>
              </a:rPr>
              <a:t>SPECIALIZATION</a:t>
            </a:r>
          </a:p>
        </p:txBody>
      </p:sp>
      <p:sp>
        <p:nvSpPr>
          <p:cNvPr id="7" name="Title 1">
            <a:extLst>
              <a:ext uri="{FF2B5EF4-FFF2-40B4-BE49-F238E27FC236}">
                <a16:creationId xmlns:a16="http://schemas.microsoft.com/office/drawing/2014/main" id="{45BCCFEA-703E-49E7-B878-8D9CD0C57608}"/>
              </a:ext>
            </a:extLst>
          </p:cNvPr>
          <p:cNvSpPr txBox="1">
            <a:spLocks/>
          </p:cNvSpPr>
          <p:nvPr/>
        </p:nvSpPr>
        <p:spPr>
          <a:xfrm>
            <a:off x="7438162" y="4314643"/>
            <a:ext cx="2304000" cy="457200"/>
          </a:xfrm>
          <a:prstGeom prst="rect">
            <a:avLst/>
          </a:prstGeom>
          <a:solidFill>
            <a:srgbClr val="C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a:solidFill>
                  <a:schemeClr val="bg1"/>
                </a:solidFill>
              </a:rPr>
              <a:t>CREDIBILITY</a:t>
            </a:r>
          </a:p>
        </p:txBody>
      </p:sp>
      <p:sp>
        <p:nvSpPr>
          <p:cNvPr id="8" name="Title 1">
            <a:extLst>
              <a:ext uri="{FF2B5EF4-FFF2-40B4-BE49-F238E27FC236}">
                <a16:creationId xmlns:a16="http://schemas.microsoft.com/office/drawing/2014/main" id="{526A79B2-F556-982D-CE29-24C2DA670890}"/>
              </a:ext>
            </a:extLst>
          </p:cNvPr>
          <p:cNvSpPr txBox="1">
            <a:spLocks/>
          </p:cNvSpPr>
          <p:nvPr/>
        </p:nvSpPr>
        <p:spPr>
          <a:xfrm>
            <a:off x="7438162" y="4862833"/>
            <a:ext cx="2304000" cy="457200"/>
          </a:xfrm>
          <a:prstGeom prst="rect">
            <a:avLst/>
          </a:prstGeom>
          <a:solidFill>
            <a:srgbClr val="C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a:solidFill>
                  <a:schemeClr val="bg1"/>
                </a:solidFill>
              </a:rPr>
              <a:t>COORDINATION</a:t>
            </a:r>
          </a:p>
        </p:txBody>
      </p:sp>
      <p:sp>
        <p:nvSpPr>
          <p:cNvPr id="9" name="Text Placeholder 5">
            <a:extLst>
              <a:ext uri="{FF2B5EF4-FFF2-40B4-BE49-F238E27FC236}">
                <a16:creationId xmlns:a16="http://schemas.microsoft.com/office/drawing/2014/main" id="{4EDBE4E7-1E8A-3282-F8FA-865EC46C2A1F}"/>
              </a:ext>
            </a:extLst>
          </p:cNvPr>
          <p:cNvSpPr txBox="1">
            <a:spLocks/>
          </p:cNvSpPr>
          <p:nvPr/>
        </p:nvSpPr>
        <p:spPr>
          <a:xfrm>
            <a:off x="7162389" y="1676957"/>
            <a:ext cx="3970068" cy="1998505"/>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4"/>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ct val="100000"/>
              </a:lnSpc>
              <a:spcBef>
                <a:spcPts val="600"/>
              </a:spcBef>
            </a:pPr>
            <a:r>
              <a:rPr lang="en-US" sz="1800" dirty="0">
                <a:solidFill>
                  <a:srgbClr val="002060"/>
                </a:solidFill>
              </a:rPr>
              <a:t>Developed by Lewis (2003)</a:t>
            </a:r>
          </a:p>
          <a:p>
            <a:pPr marL="182880" indent="-182880">
              <a:lnSpc>
                <a:spcPct val="100000"/>
              </a:lnSpc>
              <a:spcBef>
                <a:spcPts val="600"/>
              </a:spcBef>
            </a:pPr>
            <a:r>
              <a:rPr lang="en-US" sz="1800" dirty="0">
                <a:solidFill>
                  <a:srgbClr val="002060"/>
                </a:solidFill>
              </a:rPr>
              <a:t>Measures the three components of TMS developed within teams  (</a:t>
            </a:r>
            <a:r>
              <a:rPr lang="en-US" sz="1800" dirty="0" err="1">
                <a:solidFill>
                  <a:srgbClr val="002060"/>
                </a:solidFill>
              </a:rPr>
              <a:t>Akgün</a:t>
            </a:r>
            <a:r>
              <a:rPr lang="en-US" sz="1800" dirty="0">
                <a:solidFill>
                  <a:srgbClr val="002060"/>
                </a:solidFill>
              </a:rPr>
              <a:t> et al., 2005; </a:t>
            </a:r>
            <a:r>
              <a:rPr lang="en-US" sz="1800" dirty="0" err="1">
                <a:solidFill>
                  <a:srgbClr val="002060"/>
                </a:solidFill>
              </a:rPr>
              <a:t>Kanawattanachai</a:t>
            </a:r>
            <a:r>
              <a:rPr lang="en-US" sz="1800" dirty="0">
                <a:solidFill>
                  <a:srgbClr val="002060"/>
                </a:solidFill>
              </a:rPr>
              <a:t> and </a:t>
            </a:r>
            <a:r>
              <a:rPr lang="en-US" sz="1800" dirty="0" err="1">
                <a:solidFill>
                  <a:srgbClr val="002060"/>
                </a:solidFill>
              </a:rPr>
              <a:t>Yoo</a:t>
            </a:r>
            <a:r>
              <a:rPr lang="en-US" sz="1800" dirty="0">
                <a:solidFill>
                  <a:srgbClr val="002060"/>
                </a:solidFill>
              </a:rPr>
              <a:t>, 2007; Lewis, 2004).</a:t>
            </a:r>
          </a:p>
        </p:txBody>
      </p:sp>
      <p:sp>
        <p:nvSpPr>
          <p:cNvPr id="10" name="Title 8">
            <a:extLst>
              <a:ext uri="{FF2B5EF4-FFF2-40B4-BE49-F238E27FC236}">
                <a16:creationId xmlns:a16="http://schemas.microsoft.com/office/drawing/2014/main" id="{361994C9-54DF-6C26-B335-6B94651C359A}"/>
              </a:ext>
            </a:extLst>
          </p:cNvPr>
          <p:cNvSpPr>
            <a:spLocks noGrp="1"/>
          </p:cNvSpPr>
          <p:nvPr>
            <p:ph type="title"/>
          </p:nvPr>
        </p:nvSpPr>
        <p:spPr>
          <a:xfrm>
            <a:off x="2919046" y="136525"/>
            <a:ext cx="9272954" cy="1325563"/>
          </a:xfrm>
        </p:spPr>
        <p:txBody>
          <a:bodyPr>
            <a:normAutofit/>
          </a:bodyPr>
          <a:lstStyle/>
          <a:p>
            <a:r>
              <a:rPr lang="en-US" sz="3000" dirty="0"/>
              <a:t>The “TMS Measurement Model’’ – An Example</a:t>
            </a:r>
            <a:endParaRPr lang="en-CY" sz="3000" dirty="0"/>
          </a:p>
        </p:txBody>
      </p:sp>
    </p:spTree>
    <p:extLst>
      <p:ext uri="{BB962C8B-B14F-4D97-AF65-F5344CB8AC3E}">
        <p14:creationId xmlns:p14="http://schemas.microsoft.com/office/powerpoint/2010/main" val="14743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635AF3-A7F7-E39E-6F3B-F170A5E367B1}"/>
              </a:ext>
            </a:extLst>
          </p:cNvPr>
          <p:cNvSpPr>
            <a:spLocks noGrp="1"/>
          </p:cNvSpPr>
          <p:nvPr>
            <p:ph type="sldNum" sz="quarter" idx="12"/>
          </p:nvPr>
        </p:nvSpPr>
        <p:spPr/>
        <p:txBody>
          <a:bodyPr/>
          <a:lstStyle/>
          <a:p>
            <a:fld id="{A2200B0B-05A8-B548-AFCD-0B4DD3710B69}" type="slidenum">
              <a:rPr lang="en-CY" smtClean="0"/>
              <a:t>29</a:t>
            </a:fld>
            <a:endParaRPr lang="en-CY"/>
          </a:p>
        </p:txBody>
      </p:sp>
      <p:sp>
        <p:nvSpPr>
          <p:cNvPr id="5" name="Text Placeholder 5">
            <a:extLst>
              <a:ext uri="{FF2B5EF4-FFF2-40B4-BE49-F238E27FC236}">
                <a16:creationId xmlns:a16="http://schemas.microsoft.com/office/drawing/2014/main" id="{DFEB4444-283D-E3C4-2679-83F9B9A8D007}"/>
              </a:ext>
            </a:extLst>
          </p:cNvPr>
          <p:cNvSpPr txBox="1">
            <a:spLocks/>
          </p:cNvSpPr>
          <p:nvPr/>
        </p:nvSpPr>
        <p:spPr>
          <a:xfrm>
            <a:off x="2045761" y="2081898"/>
            <a:ext cx="5781914" cy="6366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a:solidFill>
                  <a:srgbClr val="002060"/>
                </a:solidFill>
                <a:latin typeface="+mj-lt"/>
              </a:rPr>
              <a:t>Maturity Model Development Process </a:t>
            </a:r>
          </a:p>
          <a:p>
            <a:pPr marL="0" indent="0">
              <a:lnSpc>
                <a:spcPct val="100000"/>
              </a:lnSpc>
              <a:spcBef>
                <a:spcPts val="0"/>
              </a:spcBef>
              <a:buNone/>
            </a:pPr>
            <a:r>
              <a:rPr lang="en-GB" sz="1800" dirty="0">
                <a:solidFill>
                  <a:srgbClr val="002060"/>
                </a:solidFill>
                <a:latin typeface="+mj-lt"/>
              </a:rPr>
              <a:t>(adapted from Mettler, 2011)</a:t>
            </a:r>
            <a:endParaRPr lang="en-US" sz="1800" dirty="0">
              <a:solidFill>
                <a:srgbClr val="002060"/>
              </a:solidFill>
              <a:latin typeface="+mj-lt"/>
            </a:endParaRPr>
          </a:p>
        </p:txBody>
      </p:sp>
      <p:sp>
        <p:nvSpPr>
          <p:cNvPr id="6" name="Text Placeholder 5">
            <a:extLst>
              <a:ext uri="{FF2B5EF4-FFF2-40B4-BE49-F238E27FC236}">
                <a16:creationId xmlns:a16="http://schemas.microsoft.com/office/drawing/2014/main" id="{B988F93B-23C4-64B2-5286-12AE39C2A8E5}"/>
              </a:ext>
            </a:extLst>
          </p:cNvPr>
          <p:cNvSpPr txBox="1">
            <a:spLocks/>
          </p:cNvSpPr>
          <p:nvPr/>
        </p:nvSpPr>
        <p:spPr>
          <a:xfrm>
            <a:off x="2045761" y="1563153"/>
            <a:ext cx="5348346" cy="494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500" dirty="0">
                <a:solidFill>
                  <a:srgbClr val="C00000"/>
                </a:solidFill>
              </a:rPr>
              <a:t>Second Development Cycle</a:t>
            </a:r>
            <a:endParaRPr lang="en-US" sz="2500" dirty="0">
              <a:solidFill>
                <a:srgbClr val="C00000"/>
              </a:solidFill>
            </a:endParaRPr>
          </a:p>
        </p:txBody>
      </p:sp>
      <p:sp>
        <p:nvSpPr>
          <p:cNvPr id="25" name="Title 8">
            <a:extLst>
              <a:ext uri="{FF2B5EF4-FFF2-40B4-BE49-F238E27FC236}">
                <a16:creationId xmlns:a16="http://schemas.microsoft.com/office/drawing/2014/main" id="{2B7BF86E-8F8F-99CE-474E-9DAC29A8CB35}"/>
              </a:ext>
            </a:extLst>
          </p:cNvPr>
          <p:cNvSpPr>
            <a:spLocks noGrp="1"/>
          </p:cNvSpPr>
          <p:nvPr>
            <p:ph type="title"/>
          </p:nvPr>
        </p:nvSpPr>
        <p:spPr>
          <a:xfrm>
            <a:off x="2919046" y="136525"/>
            <a:ext cx="9272954" cy="1325563"/>
          </a:xfrm>
        </p:spPr>
        <p:txBody>
          <a:bodyPr>
            <a:normAutofit/>
          </a:bodyPr>
          <a:lstStyle/>
          <a:p>
            <a:r>
              <a:rPr lang="en-US" sz="3000" dirty="0"/>
              <a:t>Collective Intelligence Maturity Assessment (CIMA) Model – Development Process</a:t>
            </a:r>
          </a:p>
        </p:txBody>
      </p:sp>
      <p:grpSp>
        <p:nvGrpSpPr>
          <p:cNvPr id="26" name="Group 25">
            <a:extLst>
              <a:ext uri="{FF2B5EF4-FFF2-40B4-BE49-F238E27FC236}">
                <a16:creationId xmlns:a16="http://schemas.microsoft.com/office/drawing/2014/main" id="{AE855D38-1D44-0782-B087-12119A872222}"/>
              </a:ext>
            </a:extLst>
          </p:cNvPr>
          <p:cNvGrpSpPr/>
          <p:nvPr/>
        </p:nvGrpSpPr>
        <p:grpSpPr>
          <a:xfrm>
            <a:off x="4768877" y="3352057"/>
            <a:ext cx="2041832" cy="2070513"/>
            <a:chOff x="2349828" y="2261371"/>
            <a:chExt cx="2041832" cy="2070513"/>
          </a:xfrm>
        </p:grpSpPr>
        <p:sp>
          <p:nvSpPr>
            <p:cNvPr id="27" name="Arrow: Circular 29">
              <a:extLst>
                <a:ext uri="{FF2B5EF4-FFF2-40B4-BE49-F238E27FC236}">
                  <a16:creationId xmlns:a16="http://schemas.microsoft.com/office/drawing/2014/main" id="{F12F1CF6-35F8-BE88-DDBC-B20E7BBA0945}"/>
                </a:ext>
              </a:extLst>
            </p:cNvPr>
            <p:cNvSpPr/>
            <p:nvPr/>
          </p:nvSpPr>
          <p:spPr>
            <a:xfrm rot="17832963">
              <a:off x="2357260" y="2264210"/>
              <a:ext cx="2026786" cy="2026844"/>
            </a:xfrm>
            <a:prstGeom prst="circularArrow">
              <a:avLst>
                <a:gd name="adj1" fmla="val 3366"/>
                <a:gd name="adj2" fmla="val 661759"/>
                <a:gd name="adj3" fmla="val 4212372"/>
                <a:gd name="adj4" fmla="val 2123048"/>
                <a:gd name="adj5" fmla="val 3594"/>
              </a:avLst>
            </a:prstGeom>
            <a:solidFill>
              <a:srgbClr val="002060"/>
            </a:solidFill>
            <a:ln/>
            <a:effectLst/>
          </p:spPr>
          <p:style>
            <a:lnRef idx="0">
              <a:schemeClr val="accent4"/>
            </a:lnRef>
            <a:fillRef idx="3">
              <a:schemeClr val="accent4"/>
            </a:fillRef>
            <a:effectRef idx="3">
              <a:schemeClr val="accent4"/>
            </a:effectRef>
            <a:fontRef idx="minor">
              <a:schemeClr val="lt1"/>
            </a:fontRef>
          </p:style>
        </p:sp>
        <p:sp>
          <p:nvSpPr>
            <p:cNvPr id="28" name="Arrow: Circular 30">
              <a:extLst>
                <a:ext uri="{FF2B5EF4-FFF2-40B4-BE49-F238E27FC236}">
                  <a16:creationId xmlns:a16="http://schemas.microsoft.com/office/drawing/2014/main" id="{90FF7967-7355-5FDD-B2EC-D4592A90A768}"/>
                </a:ext>
              </a:extLst>
            </p:cNvPr>
            <p:cNvSpPr/>
            <p:nvPr/>
          </p:nvSpPr>
          <p:spPr>
            <a:xfrm rot="2793109">
              <a:off x="2349856" y="2261343"/>
              <a:ext cx="2026787" cy="2026843"/>
            </a:xfrm>
            <a:prstGeom prst="circularArrow">
              <a:avLst>
                <a:gd name="adj1" fmla="val 3366"/>
                <a:gd name="adj2" fmla="val 661759"/>
                <a:gd name="adj3" fmla="val 4212372"/>
                <a:gd name="adj4" fmla="val 552195"/>
                <a:gd name="adj5" fmla="val 3594"/>
              </a:avLst>
            </a:prstGeom>
            <a:solidFill>
              <a:srgbClr val="002060"/>
            </a:solidFill>
            <a:ln/>
            <a:effectLst/>
          </p:spPr>
          <p:style>
            <a:lnRef idx="0">
              <a:schemeClr val="accent4"/>
            </a:lnRef>
            <a:fillRef idx="3">
              <a:schemeClr val="accent4"/>
            </a:fillRef>
            <a:effectRef idx="3">
              <a:schemeClr val="accent4"/>
            </a:effectRef>
            <a:fontRef idx="minor">
              <a:schemeClr val="lt1"/>
            </a:fontRef>
          </p:style>
        </p:sp>
        <p:sp>
          <p:nvSpPr>
            <p:cNvPr id="29" name="Arrow: Circular 31">
              <a:extLst>
                <a:ext uri="{FF2B5EF4-FFF2-40B4-BE49-F238E27FC236}">
                  <a16:creationId xmlns:a16="http://schemas.microsoft.com/office/drawing/2014/main" id="{A0478557-B5CB-7CB7-A37B-1280DB3C58E1}"/>
                </a:ext>
              </a:extLst>
            </p:cNvPr>
            <p:cNvSpPr/>
            <p:nvPr/>
          </p:nvSpPr>
          <p:spPr>
            <a:xfrm rot="12818144">
              <a:off x="2364874" y="2305040"/>
              <a:ext cx="2026786" cy="2026844"/>
            </a:xfrm>
            <a:prstGeom prst="circularArrow">
              <a:avLst>
                <a:gd name="adj1" fmla="val 3366"/>
                <a:gd name="adj2" fmla="val 661759"/>
                <a:gd name="adj3" fmla="val 4212372"/>
                <a:gd name="adj4" fmla="val 17799590"/>
                <a:gd name="adj5" fmla="val 3594"/>
              </a:avLst>
            </a:prstGeom>
            <a:solidFill>
              <a:srgbClr val="002060"/>
            </a:solidFill>
            <a:ln/>
            <a:effectLst/>
          </p:spPr>
          <p:style>
            <a:lnRef idx="0">
              <a:schemeClr val="accent4"/>
            </a:lnRef>
            <a:fillRef idx="3">
              <a:schemeClr val="accent4"/>
            </a:fillRef>
            <a:effectRef idx="3">
              <a:schemeClr val="accent4"/>
            </a:effectRef>
            <a:fontRef idx="minor">
              <a:schemeClr val="lt1"/>
            </a:fontRef>
          </p:style>
        </p:sp>
      </p:grpSp>
      <p:grpSp>
        <p:nvGrpSpPr>
          <p:cNvPr id="30" name="Group 29">
            <a:extLst>
              <a:ext uri="{FF2B5EF4-FFF2-40B4-BE49-F238E27FC236}">
                <a16:creationId xmlns:a16="http://schemas.microsoft.com/office/drawing/2014/main" id="{FE1E01E9-E8B5-5AAA-61F5-24DA7F423A02}"/>
              </a:ext>
            </a:extLst>
          </p:cNvPr>
          <p:cNvGrpSpPr/>
          <p:nvPr/>
        </p:nvGrpSpPr>
        <p:grpSpPr>
          <a:xfrm>
            <a:off x="1372670" y="1617582"/>
            <a:ext cx="6021437" cy="4257252"/>
            <a:chOff x="-971137" y="1717759"/>
            <a:chExt cx="6021437" cy="4257252"/>
          </a:xfrm>
        </p:grpSpPr>
        <p:sp>
          <p:nvSpPr>
            <p:cNvPr id="31" name="Rectangle 30">
              <a:extLst>
                <a:ext uri="{FF2B5EF4-FFF2-40B4-BE49-F238E27FC236}">
                  <a16:creationId xmlns:a16="http://schemas.microsoft.com/office/drawing/2014/main" id="{87E0CE88-2CDF-93EE-1862-518516148700}"/>
                </a:ext>
              </a:extLst>
            </p:cNvPr>
            <p:cNvSpPr/>
            <p:nvPr/>
          </p:nvSpPr>
          <p:spPr>
            <a:xfrm>
              <a:off x="451866" y="4119330"/>
              <a:ext cx="1155181" cy="1155181"/>
            </a:xfrm>
            <a:prstGeom prst="rect">
              <a:avLst/>
            </a:prstGeom>
            <a:noFill/>
            <a:ln/>
            <a:effectLst/>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defTabSz="463550"/>
              <a:r>
                <a:rPr lang="en-US" sz="1300" dirty="0">
                  <a:solidFill>
                    <a:schemeClr val="tx1"/>
                  </a:solidFill>
                </a:rPr>
                <a:t>Identify need or new opportunity</a:t>
              </a:r>
            </a:p>
          </p:txBody>
        </p:sp>
        <p:grpSp>
          <p:nvGrpSpPr>
            <p:cNvPr id="32" name="Group 31">
              <a:extLst>
                <a:ext uri="{FF2B5EF4-FFF2-40B4-BE49-F238E27FC236}">
                  <a16:creationId xmlns:a16="http://schemas.microsoft.com/office/drawing/2014/main" id="{BC6A476E-B66C-B011-3DA9-E55510C008F9}"/>
                </a:ext>
              </a:extLst>
            </p:cNvPr>
            <p:cNvGrpSpPr/>
            <p:nvPr/>
          </p:nvGrpSpPr>
          <p:grpSpPr>
            <a:xfrm>
              <a:off x="-971137" y="1717759"/>
              <a:ext cx="6021437" cy="4257252"/>
              <a:chOff x="-1406347" y="1584900"/>
              <a:chExt cx="5830070" cy="4121952"/>
            </a:xfrm>
            <a:solidFill>
              <a:schemeClr val="bg1">
                <a:lumMod val="65000"/>
              </a:schemeClr>
            </a:solidFill>
          </p:grpSpPr>
          <p:sp>
            <p:nvSpPr>
              <p:cNvPr id="37" name="Arrow: Circular 20">
                <a:extLst>
                  <a:ext uri="{FF2B5EF4-FFF2-40B4-BE49-F238E27FC236}">
                    <a16:creationId xmlns:a16="http://schemas.microsoft.com/office/drawing/2014/main" id="{29FEE66E-EC0C-1030-66E5-BA9581D68AB7}"/>
                  </a:ext>
                </a:extLst>
              </p:cNvPr>
              <p:cNvSpPr/>
              <p:nvPr/>
            </p:nvSpPr>
            <p:spPr>
              <a:xfrm rot="11506574">
                <a:off x="1434718" y="2745588"/>
                <a:ext cx="2961180" cy="2961264"/>
              </a:xfrm>
              <a:prstGeom prst="circularArrow">
                <a:avLst>
                  <a:gd name="adj1" fmla="val 3366"/>
                  <a:gd name="adj2" fmla="val 661759"/>
                  <a:gd name="adj3" fmla="val 4212372"/>
                  <a:gd name="adj4" fmla="val 21478465"/>
                  <a:gd name="adj5" fmla="val 3594"/>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Arrow: Circular 21">
                <a:extLst>
                  <a:ext uri="{FF2B5EF4-FFF2-40B4-BE49-F238E27FC236}">
                    <a16:creationId xmlns:a16="http://schemas.microsoft.com/office/drawing/2014/main" id="{1BFE98D4-814F-0123-B04E-99B250412600}"/>
                  </a:ext>
                </a:extLst>
              </p:cNvPr>
              <p:cNvSpPr/>
              <p:nvPr/>
            </p:nvSpPr>
            <p:spPr>
              <a:xfrm rot="16941501">
                <a:off x="1446316" y="2745589"/>
                <a:ext cx="2961180" cy="2961264"/>
              </a:xfrm>
              <a:prstGeom prst="circularArrow">
                <a:avLst>
                  <a:gd name="adj1" fmla="val 3366"/>
                  <a:gd name="adj2" fmla="val 661759"/>
                  <a:gd name="adj3" fmla="val 4212372"/>
                  <a:gd name="adj4" fmla="val 21478465"/>
                  <a:gd name="adj5" fmla="val 3594"/>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Arrow: Circular 22">
                <a:extLst>
                  <a:ext uri="{FF2B5EF4-FFF2-40B4-BE49-F238E27FC236}">
                    <a16:creationId xmlns:a16="http://schemas.microsoft.com/office/drawing/2014/main" id="{1FC65E23-ACC8-B985-6BA4-9E17C1BCC84D}"/>
                  </a:ext>
                </a:extLst>
              </p:cNvPr>
              <p:cNvSpPr/>
              <p:nvPr/>
            </p:nvSpPr>
            <p:spPr>
              <a:xfrm rot="612868">
                <a:off x="1402799" y="2693978"/>
                <a:ext cx="2961180" cy="2961264"/>
              </a:xfrm>
              <a:prstGeom prst="circularArrow">
                <a:avLst>
                  <a:gd name="adj1" fmla="val 3366"/>
                  <a:gd name="adj2" fmla="val 661759"/>
                  <a:gd name="adj3" fmla="val 4212372"/>
                  <a:gd name="adj4" fmla="val 21478465"/>
                  <a:gd name="adj5" fmla="val 3594"/>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Arrow: Circular 23">
                <a:extLst>
                  <a:ext uri="{FF2B5EF4-FFF2-40B4-BE49-F238E27FC236}">
                    <a16:creationId xmlns:a16="http://schemas.microsoft.com/office/drawing/2014/main" id="{BDD46FD1-D959-1D8E-DE66-D8AA8E00E4A4}"/>
                  </a:ext>
                </a:extLst>
              </p:cNvPr>
              <p:cNvSpPr/>
              <p:nvPr/>
            </p:nvSpPr>
            <p:spPr>
              <a:xfrm rot="5846677">
                <a:off x="1462501" y="2642366"/>
                <a:ext cx="2961180" cy="2961264"/>
              </a:xfrm>
              <a:prstGeom prst="circularArrow">
                <a:avLst>
                  <a:gd name="adj1" fmla="val 3366"/>
                  <a:gd name="adj2" fmla="val 661759"/>
                  <a:gd name="adj3" fmla="val 4212372"/>
                  <a:gd name="adj4" fmla="val 21478465"/>
                  <a:gd name="adj5" fmla="val 3594"/>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Arrow: Circular 24">
                <a:extLst>
                  <a:ext uri="{FF2B5EF4-FFF2-40B4-BE49-F238E27FC236}">
                    <a16:creationId xmlns:a16="http://schemas.microsoft.com/office/drawing/2014/main" id="{95877977-710D-0A2A-4FAB-A540EDC5D50F}"/>
                  </a:ext>
                </a:extLst>
              </p:cNvPr>
              <p:cNvSpPr/>
              <p:nvPr/>
            </p:nvSpPr>
            <p:spPr>
              <a:xfrm rot="17552135" flipH="1">
                <a:off x="-1406300" y="1584853"/>
                <a:ext cx="3301252" cy="3301346"/>
              </a:xfrm>
              <a:prstGeom prst="circularArrow">
                <a:avLst>
                  <a:gd name="adj1" fmla="val 3366"/>
                  <a:gd name="adj2" fmla="val 661759"/>
                  <a:gd name="adj3" fmla="val 4212372"/>
                  <a:gd name="adj4" fmla="val 3636651"/>
                  <a:gd name="adj5" fmla="val 3594"/>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3" name="Group 32">
              <a:extLst>
                <a:ext uri="{FF2B5EF4-FFF2-40B4-BE49-F238E27FC236}">
                  <a16:creationId xmlns:a16="http://schemas.microsoft.com/office/drawing/2014/main" id="{34C5B2F6-42BF-006B-C0C3-2A5B9B29015C}"/>
                </a:ext>
              </a:extLst>
            </p:cNvPr>
            <p:cNvGrpSpPr/>
            <p:nvPr/>
          </p:nvGrpSpPr>
          <p:grpSpPr>
            <a:xfrm>
              <a:off x="2499993" y="3374234"/>
              <a:ext cx="2019340" cy="2123722"/>
              <a:chOff x="6571562" y="1388238"/>
              <a:chExt cx="2019340" cy="2123722"/>
            </a:xfrm>
          </p:grpSpPr>
          <p:sp>
            <p:nvSpPr>
              <p:cNvPr id="34" name="Oval 33">
                <a:extLst>
                  <a:ext uri="{FF2B5EF4-FFF2-40B4-BE49-F238E27FC236}">
                    <a16:creationId xmlns:a16="http://schemas.microsoft.com/office/drawing/2014/main" id="{0983C948-6941-BFEB-9E1D-2D34C31D17AF}"/>
                  </a:ext>
                </a:extLst>
              </p:cNvPr>
              <p:cNvSpPr/>
              <p:nvPr/>
            </p:nvSpPr>
            <p:spPr>
              <a:xfrm>
                <a:off x="6571562" y="2515851"/>
                <a:ext cx="1022579" cy="996109"/>
              </a:xfrm>
              <a:prstGeom prst="ellipse">
                <a:avLst/>
              </a:prstGeom>
              <a:noFill/>
              <a:ln/>
              <a:effectLst/>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defTabSz="463550"/>
                <a:r>
                  <a:rPr lang="en-US" sz="1300" dirty="0">
                    <a:solidFill>
                      <a:schemeClr val="tx1"/>
                    </a:solidFill>
                  </a:rPr>
                  <a:t>reflect evolution</a:t>
                </a:r>
              </a:p>
            </p:txBody>
          </p:sp>
          <p:sp>
            <p:nvSpPr>
              <p:cNvPr id="35" name="Oval 34">
                <a:extLst>
                  <a:ext uri="{FF2B5EF4-FFF2-40B4-BE49-F238E27FC236}">
                    <a16:creationId xmlns:a16="http://schemas.microsoft.com/office/drawing/2014/main" id="{A5C3DDE6-DAE3-7DC9-753E-8059F0905960}"/>
                  </a:ext>
                </a:extLst>
              </p:cNvPr>
              <p:cNvSpPr/>
              <p:nvPr/>
            </p:nvSpPr>
            <p:spPr>
              <a:xfrm>
                <a:off x="7767942" y="1388238"/>
                <a:ext cx="822960" cy="822960"/>
              </a:xfrm>
              <a:prstGeom prst="ellipse">
                <a:avLst/>
              </a:prstGeom>
              <a:noFill/>
              <a:ln/>
              <a:effectLst/>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defTabSz="463550"/>
                <a:r>
                  <a:rPr lang="en-US" sz="1300" dirty="0">
                    <a:solidFill>
                      <a:schemeClr val="tx1"/>
                    </a:solidFill>
                  </a:rPr>
                  <a:t>design model</a:t>
                </a:r>
              </a:p>
            </p:txBody>
          </p:sp>
          <p:sp>
            <p:nvSpPr>
              <p:cNvPr id="36" name="Oval 35">
                <a:extLst>
                  <a:ext uri="{FF2B5EF4-FFF2-40B4-BE49-F238E27FC236}">
                    <a16:creationId xmlns:a16="http://schemas.microsoft.com/office/drawing/2014/main" id="{952854A3-99D9-ABEF-F85B-A3B4D3F1258B}"/>
                  </a:ext>
                </a:extLst>
              </p:cNvPr>
              <p:cNvSpPr/>
              <p:nvPr/>
            </p:nvSpPr>
            <p:spPr>
              <a:xfrm>
                <a:off x="7669498" y="2570872"/>
                <a:ext cx="921404" cy="822960"/>
              </a:xfrm>
              <a:prstGeom prst="ellipse">
                <a:avLst/>
              </a:prstGeom>
              <a:noFill/>
              <a:ln/>
              <a:effectLst/>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defTabSz="463550"/>
                <a:r>
                  <a:rPr lang="en-US" sz="1300" dirty="0">
                    <a:solidFill>
                      <a:schemeClr val="tx1"/>
                    </a:solidFill>
                  </a:rPr>
                  <a:t>evaluate</a:t>
                </a:r>
              </a:p>
              <a:p>
                <a:pPr algn="ctr" defTabSz="463550"/>
                <a:r>
                  <a:rPr lang="en-US" sz="1300" dirty="0">
                    <a:solidFill>
                      <a:schemeClr val="tx1"/>
                    </a:solidFill>
                  </a:rPr>
                  <a:t>design</a:t>
                </a:r>
              </a:p>
            </p:txBody>
          </p:sp>
        </p:grpSp>
      </p:grpSp>
      <p:sp>
        <p:nvSpPr>
          <p:cNvPr id="42" name="Oval 41">
            <a:extLst>
              <a:ext uri="{FF2B5EF4-FFF2-40B4-BE49-F238E27FC236}">
                <a16:creationId xmlns:a16="http://schemas.microsoft.com/office/drawing/2014/main" id="{6D908E6E-2EB7-214D-043B-3DC4BCD686F7}"/>
              </a:ext>
            </a:extLst>
          </p:cNvPr>
          <p:cNvSpPr/>
          <p:nvPr/>
        </p:nvSpPr>
        <p:spPr>
          <a:xfrm>
            <a:off x="4734248" y="3191235"/>
            <a:ext cx="1022579" cy="996109"/>
          </a:xfrm>
          <a:prstGeom prst="ellipse">
            <a:avLst/>
          </a:prstGeom>
          <a:noFill/>
          <a:ln/>
          <a:effectLst/>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defTabSz="463550"/>
            <a:r>
              <a:rPr lang="en-US" sz="1300" dirty="0">
                <a:solidFill>
                  <a:schemeClr val="tx1"/>
                </a:solidFill>
              </a:rPr>
              <a:t>Define scope</a:t>
            </a:r>
          </a:p>
        </p:txBody>
      </p:sp>
    </p:spTree>
    <p:extLst>
      <p:ext uri="{BB962C8B-B14F-4D97-AF65-F5344CB8AC3E}">
        <p14:creationId xmlns:p14="http://schemas.microsoft.com/office/powerpoint/2010/main" val="20282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42"/>
                                        </p:tgtEl>
                                        <p:attrNameLst>
                                          <p:attrName>ppt_w</p:attrName>
                                        </p:attrNameLst>
                                      </p:cBhvr>
                                      <p:tavLst>
                                        <p:tav tm="0">
                                          <p:val>
                                            <p:strVal val="ppt_w"/>
                                          </p:val>
                                        </p:tav>
                                        <p:tav tm="100000">
                                          <p:val>
                                            <p:fltVal val="0"/>
                                          </p:val>
                                        </p:tav>
                                      </p:tavLst>
                                    </p:anim>
                                    <p:anim calcmode="lin" valueType="num">
                                      <p:cBhvr>
                                        <p:cTn id="31" dur="500"/>
                                        <p:tgtEl>
                                          <p:spTgt spid="42"/>
                                        </p:tgtEl>
                                        <p:attrNameLst>
                                          <p:attrName>ppt_h</p:attrName>
                                        </p:attrNameLst>
                                      </p:cBhvr>
                                      <p:tavLst>
                                        <p:tav tm="0">
                                          <p:val>
                                            <p:strVal val="ppt_h"/>
                                          </p:val>
                                        </p:tav>
                                        <p:tav tm="100000">
                                          <p:val>
                                            <p:fltVal val="0"/>
                                          </p:val>
                                        </p:tav>
                                      </p:tavLst>
                                    </p:anim>
                                    <p:animEffect transition="out" filter="fade">
                                      <p:cBhvr>
                                        <p:cTn id="32" dur="500"/>
                                        <p:tgtEl>
                                          <p:spTgt spid="42"/>
                                        </p:tgtEl>
                                      </p:cBhvr>
                                    </p:animEffect>
                                    <p:set>
                                      <p:cBhvr>
                                        <p:cTn id="33" dur="1" fill="hold">
                                          <p:stCondLst>
                                            <p:cond delay="499"/>
                                          </p:stCondLst>
                                        </p:cTn>
                                        <p:tgtEl>
                                          <p:spTgt spid="42"/>
                                        </p:tgtEl>
                                        <p:attrNameLst>
                                          <p:attrName>style.visibility</p:attrName>
                                        </p:attrNameLst>
                                      </p:cBhvr>
                                      <p:to>
                                        <p:strVal val="hidden"/>
                                      </p:to>
                                    </p:set>
                                  </p:childTnLst>
                                </p:cTn>
                              </p:par>
                              <p:par>
                                <p:cTn id="34" presetID="53" presetClass="entr" presetSubtype="16"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2" grpId="0"/>
      <p:bldP spid="4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C45BAA-2464-121E-507B-E1664109C2CB}"/>
              </a:ext>
            </a:extLst>
          </p:cNvPr>
          <p:cNvSpPr>
            <a:spLocks noGrp="1"/>
          </p:cNvSpPr>
          <p:nvPr>
            <p:ph type="title"/>
          </p:nvPr>
        </p:nvSpPr>
        <p:spPr>
          <a:xfrm>
            <a:off x="2697996" y="136525"/>
            <a:ext cx="9494004" cy="1325563"/>
          </a:xfrm>
        </p:spPr>
        <p:txBody>
          <a:bodyPr/>
          <a:lstStyle/>
          <a:p>
            <a:r>
              <a:rPr lang="en-CY" dirty="0"/>
              <a:t>CRISIS Project – Main Objectives</a:t>
            </a:r>
          </a:p>
        </p:txBody>
      </p:sp>
      <p:sp>
        <p:nvSpPr>
          <p:cNvPr id="10" name="Content Placeholder 9">
            <a:extLst>
              <a:ext uri="{FF2B5EF4-FFF2-40B4-BE49-F238E27FC236}">
                <a16:creationId xmlns:a16="http://schemas.microsoft.com/office/drawing/2014/main" id="{2A68C429-3650-2FD1-A4F8-59D7C807607B}"/>
              </a:ext>
            </a:extLst>
          </p:cNvPr>
          <p:cNvSpPr>
            <a:spLocks noGrp="1"/>
          </p:cNvSpPr>
          <p:nvPr>
            <p:ph sz="half" idx="1"/>
          </p:nvPr>
        </p:nvSpPr>
        <p:spPr>
          <a:xfrm>
            <a:off x="838200" y="1890793"/>
            <a:ext cx="5181600" cy="4171341"/>
          </a:xfrm>
        </p:spPr>
        <p:txBody>
          <a:bodyPr>
            <a:normAutofit lnSpcReduction="10000"/>
          </a:bodyPr>
          <a:lstStyle/>
          <a:p>
            <a:pPr marL="457200" indent="-457200">
              <a:lnSpc>
                <a:spcPct val="120000"/>
              </a:lnSpc>
              <a:spcBef>
                <a:spcPts val="400"/>
              </a:spcBef>
              <a:buFont typeface="+mj-lt"/>
              <a:buAutoNum type="arabicPeriod"/>
            </a:pPr>
            <a:r>
              <a:rPr lang="en-GB" sz="2000" dirty="0"/>
              <a:t>Provide in a structured and systematic way a framework for educating smart cities staff on resilience.</a:t>
            </a:r>
          </a:p>
          <a:p>
            <a:pPr marL="457200" indent="-457200">
              <a:lnSpc>
                <a:spcPct val="120000"/>
              </a:lnSpc>
              <a:spcBef>
                <a:spcPts val="400"/>
              </a:spcBef>
              <a:buFont typeface="+mj-lt"/>
              <a:buAutoNum type="arabicPeriod"/>
            </a:pPr>
            <a:r>
              <a:rPr lang="en-GB" sz="2000" dirty="0"/>
              <a:t>Develop an innovative curriculum for SCROs (currently there is none available).</a:t>
            </a:r>
          </a:p>
          <a:p>
            <a:pPr marL="457200" indent="-457200">
              <a:lnSpc>
                <a:spcPct val="120000"/>
              </a:lnSpc>
              <a:spcBef>
                <a:spcPts val="400"/>
              </a:spcBef>
              <a:buFont typeface="+mj-lt"/>
              <a:buAutoNum type="arabicPeriod"/>
            </a:pPr>
            <a:r>
              <a:rPr lang="en-GB" sz="2000" dirty="0"/>
              <a:t>Provide innovative learning tools.</a:t>
            </a:r>
          </a:p>
          <a:p>
            <a:pPr marL="457200" indent="-457200">
              <a:lnSpc>
                <a:spcPct val="120000"/>
              </a:lnSpc>
              <a:spcBef>
                <a:spcPts val="400"/>
              </a:spcBef>
              <a:buFont typeface="+mj-lt"/>
              <a:buAutoNum type="arabicPeriod"/>
            </a:pPr>
            <a:r>
              <a:rPr lang="en-GB" sz="2000" dirty="0"/>
              <a:t>Close the competence and skills gap for municipalities officials.</a:t>
            </a:r>
          </a:p>
          <a:p>
            <a:pPr marL="457200" indent="-457200">
              <a:lnSpc>
                <a:spcPct val="120000"/>
              </a:lnSpc>
              <a:spcBef>
                <a:spcPts val="400"/>
              </a:spcBef>
              <a:buFont typeface="+mj-lt"/>
              <a:buAutoNum type="arabicPeriod"/>
            </a:pPr>
            <a:r>
              <a:rPr lang="en-GB" sz="2000" dirty="0"/>
              <a:t>Promote the European Collaboration on smart cities’ education.</a:t>
            </a:r>
          </a:p>
          <a:p>
            <a:pPr marL="457200" indent="-457200">
              <a:lnSpc>
                <a:spcPct val="120000"/>
              </a:lnSpc>
              <a:spcBef>
                <a:spcPts val="400"/>
              </a:spcBef>
              <a:buFont typeface="+mj-lt"/>
              <a:buAutoNum type="arabicPeriod"/>
            </a:pPr>
            <a:endParaRPr lang="en-GB" sz="2000" dirty="0"/>
          </a:p>
        </p:txBody>
      </p:sp>
      <p:sp>
        <p:nvSpPr>
          <p:cNvPr id="11" name="Content Placeholder 10">
            <a:extLst>
              <a:ext uri="{FF2B5EF4-FFF2-40B4-BE49-F238E27FC236}">
                <a16:creationId xmlns:a16="http://schemas.microsoft.com/office/drawing/2014/main" id="{C5F40069-D2AD-BC15-F83E-6E7120C5D868}"/>
              </a:ext>
            </a:extLst>
          </p:cNvPr>
          <p:cNvSpPr>
            <a:spLocks noGrp="1"/>
          </p:cNvSpPr>
          <p:nvPr>
            <p:ph sz="half" idx="2"/>
          </p:nvPr>
        </p:nvSpPr>
        <p:spPr>
          <a:xfrm>
            <a:off x="6172200" y="1890793"/>
            <a:ext cx="5181600" cy="4171339"/>
          </a:xfrm>
        </p:spPr>
        <p:txBody>
          <a:bodyPr>
            <a:noAutofit/>
          </a:bodyPr>
          <a:lstStyle/>
          <a:p>
            <a:pPr marL="514350" indent="-514350">
              <a:lnSpc>
                <a:spcPct val="120000"/>
              </a:lnSpc>
              <a:spcBef>
                <a:spcPts val="400"/>
              </a:spcBef>
              <a:buFont typeface="+mj-lt"/>
              <a:buAutoNum type="arabicPeriod" startAt="6"/>
            </a:pPr>
            <a:r>
              <a:rPr lang="en-GB" sz="2000" dirty="0"/>
              <a:t>Increase the awareness of the Member States, Local Authorities, Municipalities and of various stakeholders that resilience of smart cities is a complex issue and that it is difficult to acquire competences.</a:t>
            </a:r>
          </a:p>
          <a:p>
            <a:pPr marL="514350" indent="-514350">
              <a:lnSpc>
                <a:spcPct val="120000"/>
              </a:lnSpc>
              <a:spcBef>
                <a:spcPts val="400"/>
              </a:spcBef>
              <a:buFont typeface="+mj-lt"/>
              <a:buAutoNum type="arabicPeriod" startAt="6"/>
            </a:pPr>
            <a:r>
              <a:rPr lang="en-GB" sz="2000" dirty="0"/>
              <a:t>Build upon important work delivered by previous ERASMUS+ projects undertaken by the partners, such as the </a:t>
            </a:r>
            <a:r>
              <a:rPr lang="en-GB" sz="2000" dirty="0" err="1"/>
              <a:t>SmartDevOps</a:t>
            </a:r>
            <a:r>
              <a:rPr lang="en-GB" sz="2000" dirty="0"/>
              <a:t> Project. </a:t>
            </a:r>
          </a:p>
        </p:txBody>
      </p:sp>
      <p:sp>
        <p:nvSpPr>
          <p:cNvPr id="4" name="Slide Number Placeholder 3">
            <a:extLst>
              <a:ext uri="{FF2B5EF4-FFF2-40B4-BE49-F238E27FC236}">
                <a16:creationId xmlns:a16="http://schemas.microsoft.com/office/drawing/2014/main" id="{D15A929F-CE30-00D1-51CD-D97A6D7415C3}"/>
              </a:ext>
            </a:extLst>
          </p:cNvPr>
          <p:cNvSpPr>
            <a:spLocks noGrp="1"/>
          </p:cNvSpPr>
          <p:nvPr>
            <p:ph type="sldNum" sz="quarter" idx="12"/>
          </p:nvPr>
        </p:nvSpPr>
        <p:spPr/>
        <p:txBody>
          <a:bodyPr/>
          <a:lstStyle/>
          <a:p>
            <a:fld id="{A2200B0B-05A8-B548-AFCD-0B4DD3710B69}" type="slidenum">
              <a:rPr lang="en-CY" smtClean="0"/>
              <a:t>3</a:t>
            </a:fld>
            <a:endParaRPr lang="en-CY"/>
          </a:p>
        </p:txBody>
      </p:sp>
    </p:spTree>
    <p:extLst>
      <p:ext uri="{BB962C8B-B14F-4D97-AF65-F5344CB8AC3E}">
        <p14:creationId xmlns:p14="http://schemas.microsoft.com/office/powerpoint/2010/main" val="3620571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4C7193-9FC2-BC7F-16C2-A588DD530C9B}"/>
              </a:ext>
            </a:extLst>
          </p:cNvPr>
          <p:cNvSpPr>
            <a:spLocks noGrp="1"/>
          </p:cNvSpPr>
          <p:nvPr>
            <p:ph type="sldNum" sz="quarter" idx="12"/>
          </p:nvPr>
        </p:nvSpPr>
        <p:spPr/>
        <p:txBody>
          <a:bodyPr/>
          <a:lstStyle/>
          <a:p>
            <a:fld id="{A2200B0B-05A8-B548-AFCD-0B4DD3710B69}" type="slidenum">
              <a:rPr lang="en-CY" smtClean="0"/>
              <a:t>30</a:t>
            </a:fld>
            <a:endParaRPr lang="en-CY"/>
          </a:p>
        </p:txBody>
      </p:sp>
      <p:pic>
        <p:nvPicPr>
          <p:cNvPr id="5" name="Picture 4">
            <a:extLst>
              <a:ext uri="{FF2B5EF4-FFF2-40B4-BE49-F238E27FC236}">
                <a16:creationId xmlns:a16="http://schemas.microsoft.com/office/drawing/2014/main" id="{C97A7662-13A8-E18E-676C-BE241650C335}"/>
              </a:ext>
            </a:extLst>
          </p:cNvPr>
          <p:cNvPicPr>
            <a:picLocks noChangeAspect="1"/>
          </p:cNvPicPr>
          <p:nvPr/>
        </p:nvPicPr>
        <p:blipFill rotWithShape="1">
          <a:blip r:embed="rId3"/>
          <a:srcRect b="11918"/>
          <a:stretch/>
        </p:blipFill>
        <p:spPr>
          <a:xfrm>
            <a:off x="184404" y="1859002"/>
            <a:ext cx="6093157" cy="2925235"/>
          </a:xfrm>
          <a:prstGeom prst="rect">
            <a:avLst/>
          </a:prstGeom>
        </p:spPr>
      </p:pic>
      <p:cxnSp>
        <p:nvCxnSpPr>
          <p:cNvPr id="6" name="Straight Arrow Connector 5">
            <a:extLst>
              <a:ext uri="{FF2B5EF4-FFF2-40B4-BE49-F238E27FC236}">
                <a16:creationId xmlns:a16="http://schemas.microsoft.com/office/drawing/2014/main" id="{236FCDC3-3B01-E75F-17B0-D55A424D1296}"/>
              </a:ext>
            </a:extLst>
          </p:cNvPr>
          <p:cNvCxnSpPr>
            <a:cxnSpLocks/>
          </p:cNvCxnSpPr>
          <p:nvPr/>
        </p:nvCxnSpPr>
        <p:spPr>
          <a:xfrm flipV="1">
            <a:off x="1750338" y="4421880"/>
            <a:ext cx="274320" cy="457200"/>
          </a:xfrm>
          <a:prstGeom prst="straightConnector1">
            <a:avLst/>
          </a:prstGeom>
          <a:ln w="3175">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E0A2226B-30A3-CCE0-1EF1-1A728865F717}"/>
              </a:ext>
            </a:extLst>
          </p:cNvPr>
          <p:cNvSpPr/>
          <p:nvPr/>
        </p:nvSpPr>
        <p:spPr>
          <a:xfrm>
            <a:off x="1083679" y="4879080"/>
            <a:ext cx="1333317" cy="640081"/>
          </a:xfrm>
          <a:prstGeom prst="rect">
            <a:avLst/>
          </a:prstGeom>
          <a:noFill/>
          <a:ln/>
          <a:effectLst/>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defTabSz="463550"/>
            <a:r>
              <a:rPr lang="en-US" sz="1200" b="1" dirty="0">
                <a:solidFill>
                  <a:srgbClr val="002060"/>
                </a:solidFill>
              </a:rPr>
              <a:t>CIMA Model – Initial Design</a:t>
            </a:r>
          </a:p>
        </p:txBody>
      </p:sp>
      <p:pic>
        <p:nvPicPr>
          <p:cNvPr id="8" name="Picture 7">
            <a:extLst>
              <a:ext uri="{FF2B5EF4-FFF2-40B4-BE49-F238E27FC236}">
                <a16:creationId xmlns:a16="http://schemas.microsoft.com/office/drawing/2014/main" id="{8F2CACF7-05D2-6BBA-A0CA-A99B566BE23E}"/>
              </a:ext>
            </a:extLst>
          </p:cNvPr>
          <p:cNvPicPr>
            <a:picLocks noChangeAspect="1"/>
          </p:cNvPicPr>
          <p:nvPr/>
        </p:nvPicPr>
        <p:blipFill rotWithShape="1">
          <a:blip r:embed="rId4"/>
          <a:srcRect b="14287"/>
          <a:stretch/>
        </p:blipFill>
        <p:spPr>
          <a:xfrm>
            <a:off x="4688206" y="1859002"/>
            <a:ext cx="7319390" cy="4213697"/>
          </a:xfrm>
          <a:prstGeom prst="rect">
            <a:avLst/>
          </a:prstGeom>
        </p:spPr>
      </p:pic>
      <p:cxnSp>
        <p:nvCxnSpPr>
          <p:cNvPr id="9" name="Straight Arrow Connector 8">
            <a:extLst>
              <a:ext uri="{FF2B5EF4-FFF2-40B4-BE49-F238E27FC236}">
                <a16:creationId xmlns:a16="http://schemas.microsoft.com/office/drawing/2014/main" id="{06397915-4131-D81D-13B5-3828544CD4FB}"/>
              </a:ext>
            </a:extLst>
          </p:cNvPr>
          <p:cNvCxnSpPr>
            <a:cxnSpLocks/>
          </p:cNvCxnSpPr>
          <p:nvPr/>
        </p:nvCxnSpPr>
        <p:spPr>
          <a:xfrm>
            <a:off x="7478505" y="4183086"/>
            <a:ext cx="457200" cy="457200"/>
          </a:xfrm>
          <a:prstGeom prst="straightConnector1">
            <a:avLst/>
          </a:prstGeom>
          <a:ln w="3175">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404D10D-000F-B1F0-B55B-C20EC4CC6F5A}"/>
              </a:ext>
            </a:extLst>
          </p:cNvPr>
          <p:cNvSpPr/>
          <p:nvPr/>
        </p:nvSpPr>
        <p:spPr>
          <a:xfrm>
            <a:off x="6212309" y="3579524"/>
            <a:ext cx="1333317" cy="640081"/>
          </a:xfrm>
          <a:prstGeom prst="rect">
            <a:avLst/>
          </a:prstGeom>
          <a:noFill/>
          <a:ln/>
          <a:effectLst/>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defTabSz="463550"/>
            <a:r>
              <a:rPr lang="en-US" sz="1200" b="1" dirty="0">
                <a:solidFill>
                  <a:srgbClr val="002060"/>
                </a:solidFill>
              </a:rPr>
              <a:t>CIMA Model – Improved Design</a:t>
            </a:r>
          </a:p>
        </p:txBody>
      </p:sp>
      <p:sp>
        <p:nvSpPr>
          <p:cNvPr id="11" name="Title 8">
            <a:extLst>
              <a:ext uri="{FF2B5EF4-FFF2-40B4-BE49-F238E27FC236}">
                <a16:creationId xmlns:a16="http://schemas.microsoft.com/office/drawing/2014/main" id="{6A16BA02-E3BF-B567-4D5A-3F0EACF5AD1C}"/>
              </a:ext>
            </a:extLst>
          </p:cNvPr>
          <p:cNvSpPr>
            <a:spLocks noGrp="1"/>
          </p:cNvSpPr>
          <p:nvPr>
            <p:ph type="title"/>
          </p:nvPr>
        </p:nvSpPr>
        <p:spPr>
          <a:xfrm>
            <a:off x="2919046" y="136525"/>
            <a:ext cx="9272954" cy="1325563"/>
          </a:xfrm>
        </p:spPr>
        <p:txBody>
          <a:bodyPr>
            <a:normAutofit/>
          </a:bodyPr>
          <a:lstStyle/>
          <a:p>
            <a:r>
              <a:rPr lang="en-US" sz="3000" dirty="0"/>
              <a:t>Evolution of the CIMA Model after the Completion of the First Development Cycle</a:t>
            </a:r>
          </a:p>
        </p:txBody>
      </p:sp>
    </p:spTree>
    <p:extLst>
      <p:ext uri="{BB962C8B-B14F-4D97-AF65-F5344CB8AC3E}">
        <p14:creationId xmlns:p14="http://schemas.microsoft.com/office/powerpoint/2010/main" val="2622238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34127E-9E9C-2137-3ECF-4F6EA6A6ADA8}"/>
              </a:ext>
            </a:extLst>
          </p:cNvPr>
          <p:cNvSpPr>
            <a:spLocks noGrp="1"/>
          </p:cNvSpPr>
          <p:nvPr>
            <p:ph type="sldNum" sz="quarter" idx="12"/>
          </p:nvPr>
        </p:nvSpPr>
        <p:spPr/>
        <p:txBody>
          <a:bodyPr/>
          <a:lstStyle/>
          <a:p>
            <a:fld id="{A2200B0B-05A8-B548-AFCD-0B4DD3710B69}" type="slidenum">
              <a:rPr lang="en-CY" smtClean="0"/>
              <a:t>31</a:t>
            </a:fld>
            <a:endParaRPr lang="en-CY"/>
          </a:p>
        </p:txBody>
      </p:sp>
      <p:grpSp>
        <p:nvGrpSpPr>
          <p:cNvPr id="5" name="Group 4">
            <a:extLst>
              <a:ext uri="{FF2B5EF4-FFF2-40B4-BE49-F238E27FC236}">
                <a16:creationId xmlns:a16="http://schemas.microsoft.com/office/drawing/2014/main" id="{A65B8BA9-7DD2-FF7B-AAD9-711CC2DB2892}"/>
              </a:ext>
            </a:extLst>
          </p:cNvPr>
          <p:cNvGrpSpPr/>
          <p:nvPr/>
        </p:nvGrpSpPr>
        <p:grpSpPr>
          <a:xfrm>
            <a:off x="3435012" y="133603"/>
            <a:ext cx="8455562" cy="5975153"/>
            <a:chOff x="2883217" y="370087"/>
            <a:chExt cx="8455562" cy="5975153"/>
          </a:xfrm>
        </p:grpSpPr>
        <p:pic>
          <p:nvPicPr>
            <p:cNvPr id="6" name="Picture 5">
              <a:extLst>
                <a:ext uri="{FF2B5EF4-FFF2-40B4-BE49-F238E27FC236}">
                  <a16:creationId xmlns:a16="http://schemas.microsoft.com/office/drawing/2014/main" id="{FFC496C3-F512-98CD-8172-C2B27B768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217" y="1945765"/>
              <a:ext cx="5939889" cy="4161114"/>
            </a:xfrm>
            <a:prstGeom prst="rect">
              <a:avLst/>
            </a:prstGeom>
          </p:spPr>
        </p:pic>
        <p:sp>
          <p:nvSpPr>
            <p:cNvPr id="7" name="Text Box 2">
              <a:extLst>
                <a:ext uri="{FF2B5EF4-FFF2-40B4-BE49-F238E27FC236}">
                  <a16:creationId xmlns:a16="http://schemas.microsoft.com/office/drawing/2014/main" id="{48BB7A89-8BE1-20D5-4EED-1CC3EA1F540C}"/>
                </a:ext>
              </a:extLst>
            </p:cNvPr>
            <p:cNvSpPr txBox="1">
              <a:spLocks noChangeArrowheads="1"/>
            </p:cNvSpPr>
            <p:nvPr/>
          </p:nvSpPr>
          <p:spPr bwMode="auto">
            <a:xfrm>
              <a:off x="6823998" y="1956889"/>
              <a:ext cx="1271484" cy="521181"/>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Task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Classification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A0001019-4706-7B55-D55A-6BA72697B948}"/>
                </a:ext>
              </a:extLst>
            </p:cNvPr>
            <p:cNvSpPr txBox="1">
              <a:spLocks noChangeArrowheads="1"/>
            </p:cNvSpPr>
            <p:nvPr/>
          </p:nvSpPr>
          <p:spPr bwMode="auto">
            <a:xfrm>
              <a:off x="3032071" y="2696385"/>
              <a:ext cx="1061698" cy="782954"/>
            </a:xfrm>
            <a:prstGeom prst="rect">
              <a:avLst/>
            </a:prstGeom>
            <a:no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tabLst>
                  <a:tab pos="800100" algn="l"/>
                  <a:tab pos="97155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Risk Management Relevance RMR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93B5BDF5-E670-4AB5-3C1E-30DAB271F0A9}"/>
                </a:ext>
              </a:extLst>
            </p:cNvPr>
            <p:cNvSpPr txBox="1">
              <a:spLocks noChangeArrowheads="1"/>
            </p:cNvSpPr>
            <p:nvPr/>
          </p:nvSpPr>
          <p:spPr bwMode="auto">
            <a:xfrm>
              <a:off x="7632209" y="2942041"/>
              <a:ext cx="886627" cy="463452"/>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Team Interaction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B4DC9513-2597-0FAF-3708-995EFFD8B9C1}"/>
                </a:ext>
              </a:extLst>
            </p:cNvPr>
            <p:cNvSpPr txBox="1">
              <a:spLocks noChangeArrowheads="1"/>
            </p:cNvSpPr>
            <p:nvPr/>
          </p:nvSpPr>
          <p:spPr bwMode="auto">
            <a:xfrm>
              <a:off x="8316317" y="2951946"/>
              <a:ext cx="3022462" cy="954107"/>
            </a:xfrm>
            <a:prstGeom prst="rect">
              <a:avLst/>
            </a:prstGeom>
            <a:noFill/>
            <a:ln w="9525">
              <a:noFill/>
              <a:miter lim="800000"/>
              <a:headEnd/>
              <a:tailEnd/>
            </a:ln>
          </p:spPr>
          <p:txBody>
            <a:bodyPr rot="0" vert="horz" wrap="square" lIns="91440" tIns="45720" rIns="91440" bIns="45720" anchor="t" anchorCtr="0">
              <a:spAutoFit/>
            </a:bodyPr>
            <a:lstStyle/>
            <a:p>
              <a:pPr marL="173038" marR="0" indent="-173038" algn="just">
                <a:spcBef>
                  <a:spcPts val="0"/>
                </a:spcBef>
                <a:spcAft>
                  <a:spcPts val="0"/>
                </a:spcAft>
                <a:buFont typeface="Arial" panose="020B0604020202020204" pitchFamily="34" charset="0"/>
                <a:buChar char="•"/>
                <a:tabLst>
                  <a:tab pos="571500" algn="l"/>
                  <a:tab pos="628650" algn="l"/>
                  <a:tab pos="742950" algn="l"/>
                </a:tabLst>
              </a:pP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Structures, processes and norms that regulate collective </a:t>
              </a:r>
              <a:r>
                <a:rPr lang="en-GB" sz="1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behavior</a:t>
              </a:r>
              <a:r>
                <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in ways that enhance the quality of coordination and collaboration. </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 Box 2">
              <a:extLst>
                <a:ext uri="{FF2B5EF4-FFF2-40B4-BE49-F238E27FC236}">
                  <a16:creationId xmlns:a16="http://schemas.microsoft.com/office/drawing/2014/main" id="{88783340-D681-F928-DA56-DE7AD205D0BD}"/>
                </a:ext>
              </a:extLst>
            </p:cNvPr>
            <p:cNvSpPr txBox="1">
              <a:spLocks noChangeArrowheads="1"/>
            </p:cNvSpPr>
            <p:nvPr/>
          </p:nvSpPr>
          <p:spPr bwMode="auto">
            <a:xfrm>
              <a:off x="3183441" y="1727402"/>
              <a:ext cx="1708570" cy="612670"/>
            </a:xfrm>
            <a:prstGeom prst="rect">
              <a:avLst/>
            </a:prstGeom>
            <a:noFill/>
            <a:ln w="9525">
              <a:noFill/>
              <a:miter lim="800000"/>
              <a:headEnd/>
              <a:tailEnd/>
            </a:ln>
          </p:spPr>
          <p:txBody>
            <a:bodyPr rot="0" vert="horz" wrap="square" lIns="91440" tIns="45720" rIns="91440" bIns="45720" anchor="t" anchorCtr="0">
              <a:spAutoFit/>
            </a:bodyPr>
            <a:lstStyle/>
            <a:p>
              <a:pPr marL="57150" marR="0" algn="r">
                <a:spcBef>
                  <a:spcPts val="0"/>
                </a:spcBef>
                <a:spcAft>
                  <a:spcPts val="0"/>
                </a:spcAft>
                <a:tabLst>
                  <a:tab pos="74295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Ability of understanding physical causality (Folk Physics Test Part 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C160A00B-5A82-4980-A190-341F5E51793C}"/>
                </a:ext>
              </a:extLst>
            </p:cNvPr>
            <p:cNvSpPr txBox="1">
              <a:spLocks noChangeArrowheads="1"/>
            </p:cNvSpPr>
            <p:nvPr/>
          </p:nvSpPr>
          <p:spPr bwMode="auto">
            <a:xfrm>
              <a:off x="6267355" y="5903285"/>
              <a:ext cx="1364491" cy="44195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tabLst>
                  <a:tab pos="800100" algn="l"/>
                  <a:tab pos="97155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Diversity in Agreeableness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CEF0F6D3-4592-228D-9492-1D5A3563A45E}"/>
                </a:ext>
              </a:extLst>
            </p:cNvPr>
            <p:cNvSpPr txBox="1">
              <a:spLocks noChangeArrowheads="1"/>
            </p:cNvSpPr>
            <p:nvPr/>
          </p:nvSpPr>
          <p:spPr bwMode="auto">
            <a:xfrm>
              <a:off x="4275163" y="5903576"/>
              <a:ext cx="1210234" cy="271733"/>
            </a:xfrm>
            <a:prstGeom prst="rect">
              <a:avLst/>
            </a:prstGeom>
            <a:no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tabLst>
                  <a:tab pos="628650" algn="l"/>
                  <a:tab pos="800100" algn="l"/>
                  <a:tab pos="97155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Extraversion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43784AF9-F240-0703-8283-C99C208A85EF}"/>
                </a:ext>
              </a:extLst>
            </p:cNvPr>
            <p:cNvSpPr txBox="1">
              <a:spLocks noChangeArrowheads="1"/>
            </p:cNvSpPr>
            <p:nvPr/>
          </p:nvSpPr>
          <p:spPr bwMode="auto">
            <a:xfrm>
              <a:off x="3183420" y="4102018"/>
              <a:ext cx="732539" cy="441884"/>
            </a:xfrm>
            <a:prstGeom prst="rect">
              <a:avLst/>
            </a:prstGeom>
            <a:no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tabLst>
                  <a:tab pos="800100" algn="l"/>
                  <a:tab pos="97155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Diversity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tabLst>
                  <a:tab pos="800100" algn="l"/>
                  <a:tab pos="97155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in 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3679B999-7D40-7D3F-6CE3-265B5E029FC5}"/>
                </a:ext>
              </a:extLst>
            </p:cNvPr>
            <p:cNvSpPr txBox="1">
              <a:spLocks noChangeArrowheads="1"/>
            </p:cNvSpPr>
            <p:nvPr/>
          </p:nvSpPr>
          <p:spPr bwMode="auto">
            <a:xfrm>
              <a:off x="6949600" y="370087"/>
              <a:ext cx="3645622" cy="1600438"/>
            </a:xfrm>
            <a:prstGeom prst="rect">
              <a:avLst/>
            </a:prstGeom>
            <a:noFill/>
            <a:ln w="9525">
              <a:noFill/>
              <a:miter lim="800000"/>
              <a:headEnd/>
              <a:tailEnd/>
            </a:ln>
          </p:spPr>
          <p:txBody>
            <a:bodyPr rot="0" vert="horz" wrap="square" lIns="91440" tIns="45720" rIns="91440" bIns="45720" anchor="t" anchorCtr="0">
              <a:spAutoFit/>
            </a:bodyPr>
            <a:lstStyle/>
            <a:p>
              <a:pPr marL="173038" marR="0" indent="-173038">
                <a:spcBef>
                  <a:spcPts val="0"/>
                </a:spcBef>
                <a:spcAft>
                  <a:spcPts val="0"/>
                </a:spcAft>
                <a:buFont typeface="Arial" panose="020B0604020202020204" pitchFamily="34" charset="0"/>
                <a:buChar char="•"/>
                <a:tabLst>
                  <a:tab pos="628650" algn="l"/>
                  <a:tab pos="742950" algn="l"/>
                </a:tabLst>
              </a:pPr>
              <a:r>
                <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Task Type</a:t>
              </a:r>
            </a:p>
            <a:p>
              <a:pPr marL="173038" marR="0" indent="-173038">
                <a:spcBef>
                  <a:spcPts val="0"/>
                </a:spcBef>
                <a:spcAft>
                  <a:spcPts val="0"/>
                </a:spcAft>
                <a:buFont typeface="Arial" panose="020B0604020202020204" pitchFamily="34" charset="0"/>
                <a:buChar char="•"/>
                <a:tabLst>
                  <a:tab pos="628650" algn="l"/>
                  <a:tab pos="742950" algn="l"/>
                </a:tabLst>
              </a:pPr>
              <a:r>
                <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Content of the Information Processed</a:t>
              </a:r>
            </a:p>
            <a:p>
              <a:pPr marL="173038" marR="0" indent="-173038">
                <a:spcBef>
                  <a:spcPts val="0"/>
                </a:spcBef>
                <a:spcAft>
                  <a:spcPts val="0"/>
                </a:spcAft>
                <a:buFont typeface="Arial" panose="020B0604020202020204" pitchFamily="34" charset="0"/>
                <a:buChar char="•"/>
                <a:tabLst>
                  <a:tab pos="628650" algn="l"/>
                  <a:tab pos="742950" algn="l"/>
                </a:tabLst>
              </a:pPr>
              <a:r>
                <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Skills Required </a:t>
              </a:r>
            </a:p>
            <a:p>
              <a:pPr marL="173038" marR="0" indent="-173038">
                <a:spcBef>
                  <a:spcPts val="0"/>
                </a:spcBef>
                <a:spcAft>
                  <a:spcPts val="0"/>
                </a:spcAft>
                <a:buFont typeface="Arial" panose="020B0604020202020204" pitchFamily="34" charset="0"/>
                <a:buChar char="•"/>
                <a:tabLst>
                  <a:tab pos="628650" algn="l"/>
                  <a:tab pos="742950" algn="l"/>
                </a:tabLst>
              </a:pPr>
              <a:r>
                <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Task Complexity</a:t>
              </a:r>
            </a:p>
            <a:p>
              <a:pPr marL="173038" marR="0" indent="-173038">
                <a:spcBef>
                  <a:spcPts val="0"/>
                </a:spcBef>
                <a:spcAft>
                  <a:spcPts val="0"/>
                </a:spcAft>
                <a:buFont typeface="Arial" panose="020B0604020202020204" pitchFamily="34" charset="0"/>
                <a:buChar char="•"/>
                <a:tabLst>
                  <a:tab pos="628650" algn="l"/>
                  <a:tab pos="742950" algn="l"/>
                </a:tabLst>
              </a:pPr>
              <a:r>
                <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Direct Relevance to the Management of </a:t>
              </a:r>
              <a:r>
                <a:rPr lang="en-US" sz="1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LoPHIEs</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173038" marR="0" indent="-173038">
                <a:spcBef>
                  <a:spcPts val="0"/>
                </a:spcBef>
                <a:spcAft>
                  <a:spcPts val="0"/>
                </a:spcAft>
                <a:buFont typeface="Arial" panose="020B0604020202020204" pitchFamily="34" charset="0"/>
                <a:buChar char="•"/>
                <a:tabLst>
                  <a:tab pos="628650" algn="l"/>
                  <a:tab pos="742950" algn="l"/>
                </a:tabLst>
              </a:pPr>
              <a:r>
                <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Supporting Material Provided and Access</a:t>
              </a:r>
            </a:p>
          </p:txBody>
        </p:sp>
        <p:sp>
          <p:nvSpPr>
            <p:cNvPr id="16" name="Text Box 2">
              <a:extLst>
                <a:ext uri="{FF2B5EF4-FFF2-40B4-BE49-F238E27FC236}">
                  <a16:creationId xmlns:a16="http://schemas.microsoft.com/office/drawing/2014/main" id="{95E40CB7-306F-2C43-4754-9C40A1ABB82A}"/>
                </a:ext>
              </a:extLst>
            </p:cNvPr>
            <p:cNvSpPr txBox="1">
              <a:spLocks noChangeArrowheads="1"/>
            </p:cNvSpPr>
            <p:nvPr/>
          </p:nvSpPr>
          <p:spPr bwMode="auto">
            <a:xfrm>
              <a:off x="5244067" y="1263384"/>
              <a:ext cx="1241268" cy="782821"/>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tabLst>
                  <a:tab pos="800100" algn="l"/>
                  <a:tab pos="97155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Ability of understanding social causality (RME)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11B91D01-6C7A-E53E-BC25-81B598077AAC}"/>
                </a:ext>
              </a:extLst>
            </p:cNvPr>
            <p:cNvSpPr txBox="1">
              <a:spLocks noChangeArrowheads="1"/>
            </p:cNvSpPr>
            <p:nvPr/>
          </p:nvSpPr>
          <p:spPr bwMode="auto">
            <a:xfrm>
              <a:off x="7782322" y="4183975"/>
              <a:ext cx="1210235" cy="270464"/>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tabLst>
                  <a:tab pos="800100" algn="l"/>
                  <a:tab pos="97155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Specialization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4C71E283-A8E9-F539-48D6-D3B3D676933A}"/>
                </a:ext>
              </a:extLst>
            </p:cNvPr>
            <p:cNvSpPr txBox="1">
              <a:spLocks noChangeArrowheads="1"/>
            </p:cNvSpPr>
            <p:nvPr/>
          </p:nvSpPr>
          <p:spPr bwMode="auto">
            <a:xfrm>
              <a:off x="7318079" y="5220941"/>
              <a:ext cx="1349887" cy="44195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tabLst>
                  <a:tab pos="800100" algn="l"/>
                  <a:tab pos="97155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Diversity in Extraversion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a:extLst>
                <a:ext uri="{FF2B5EF4-FFF2-40B4-BE49-F238E27FC236}">
                  <a16:creationId xmlns:a16="http://schemas.microsoft.com/office/drawing/2014/main" id="{E6892AB5-1285-4BF3-8375-F44A289CE791}"/>
                </a:ext>
              </a:extLst>
            </p:cNvPr>
            <p:cNvSpPr txBox="1">
              <a:spLocks noChangeArrowheads="1"/>
            </p:cNvSpPr>
            <p:nvPr/>
          </p:nvSpPr>
          <p:spPr bwMode="auto">
            <a:xfrm>
              <a:off x="3210734" y="5262138"/>
              <a:ext cx="1210234" cy="271733"/>
            </a:xfrm>
            <a:prstGeom prst="rect">
              <a:avLst/>
            </a:prstGeom>
            <a:no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tabLst>
                  <a:tab pos="800100" algn="l"/>
                  <a:tab pos="971550" algn="l"/>
                </a:tabLst>
              </a:pPr>
              <a:r>
                <a:rPr lang="en-US" sz="1100" b="1">
                  <a:effectLst/>
                  <a:latin typeface="Calibri" panose="020F0502020204030204" pitchFamily="34" charset="0"/>
                  <a:ea typeface="Calibri" panose="020F0502020204030204" pitchFamily="34" charset="0"/>
                  <a:cs typeface="Times New Roman" panose="02020603050405020304" pitchFamily="18" charset="0"/>
                </a:rPr>
                <a:t>Agreeableness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id="{D4D85146-9A7F-6704-FFCE-297972DBE4FF}"/>
                </a:ext>
              </a:extLst>
            </p:cNvPr>
            <p:cNvSpPr txBox="1">
              <a:spLocks noChangeArrowheads="1"/>
            </p:cNvSpPr>
            <p:nvPr/>
          </p:nvSpPr>
          <p:spPr bwMode="auto">
            <a:xfrm>
              <a:off x="5857981" y="1942451"/>
              <a:ext cx="1241312" cy="27177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2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Integrated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9A2AD560-FF0F-F1AC-76DD-9129BD286753}"/>
                </a:ext>
              </a:extLst>
            </p:cNvPr>
            <p:cNvSpPr txBox="1">
              <a:spLocks noChangeArrowheads="1"/>
            </p:cNvSpPr>
            <p:nvPr/>
          </p:nvSpPr>
          <p:spPr bwMode="auto">
            <a:xfrm>
              <a:off x="5857981" y="2367554"/>
              <a:ext cx="1240677" cy="27177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2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Semantic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C5BC74BE-8735-C9FB-32BB-BA0B9355A1EB}"/>
                </a:ext>
              </a:extLst>
            </p:cNvPr>
            <p:cNvSpPr txBox="1">
              <a:spLocks noChangeArrowheads="1"/>
            </p:cNvSpPr>
            <p:nvPr/>
          </p:nvSpPr>
          <p:spPr bwMode="auto">
            <a:xfrm>
              <a:off x="5857981" y="2677193"/>
              <a:ext cx="1240677" cy="27177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2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Quantitative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5B0B6B58-E661-54E2-99FF-3F7C37E23E87}"/>
                </a:ext>
              </a:extLst>
            </p:cNvPr>
            <p:cNvSpPr txBox="1">
              <a:spLocks noChangeArrowheads="1"/>
            </p:cNvSpPr>
            <p:nvPr/>
          </p:nvSpPr>
          <p:spPr bwMode="auto">
            <a:xfrm>
              <a:off x="5857981" y="3088720"/>
              <a:ext cx="1240677" cy="27177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200000"/>
                </a:lnSpc>
                <a:spcBef>
                  <a:spcPts val="0"/>
                </a:spcBef>
                <a:spcAft>
                  <a:spcPts val="0"/>
                </a:spcAft>
                <a:tabLst>
                  <a:tab pos="800100" algn="l"/>
                  <a:tab pos="97155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Qualitative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72E4150F-B686-D0EF-6A39-872F12AF6203}"/>
                </a:ext>
              </a:extLst>
            </p:cNvPr>
            <p:cNvSpPr txBox="1">
              <a:spLocks noChangeArrowheads="1"/>
            </p:cNvSpPr>
            <p:nvPr/>
          </p:nvSpPr>
          <p:spPr bwMode="auto">
            <a:xfrm>
              <a:off x="5857981" y="3527539"/>
              <a:ext cx="1241312" cy="27177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200000"/>
                </a:lnSpc>
                <a:spcBef>
                  <a:spcPts val="0"/>
                </a:spcBef>
                <a:spcAft>
                  <a:spcPts val="0"/>
                </a:spcAft>
                <a:tabLst>
                  <a:tab pos="800100" algn="l"/>
                  <a:tab pos="97155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Intuitive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Title 8">
            <a:extLst>
              <a:ext uri="{FF2B5EF4-FFF2-40B4-BE49-F238E27FC236}">
                <a16:creationId xmlns:a16="http://schemas.microsoft.com/office/drawing/2014/main" id="{6E8EC9DF-72EC-F3DA-7A6C-9EA44B09960F}"/>
              </a:ext>
            </a:extLst>
          </p:cNvPr>
          <p:cNvSpPr>
            <a:spLocks noGrp="1"/>
          </p:cNvSpPr>
          <p:nvPr>
            <p:ph type="title"/>
          </p:nvPr>
        </p:nvSpPr>
        <p:spPr>
          <a:xfrm>
            <a:off x="301426" y="3006787"/>
            <a:ext cx="3433789" cy="1325563"/>
          </a:xfrm>
        </p:spPr>
        <p:txBody>
          <a:bodyPr>
            <a:normAutofit/>
          </a:bodyPr>
          <a:lstStyle/>
          <a:p>
            <a:r>
              <a:rPr lang="en-US" sz="3000" dirty="0"/>
              <a:t>CIMA Model – Final Design</a:t>
            </a:r>
          </a:p>
        </p:txBody>
      </p:sp>
    </p:spTree>
    <p:extLst>
      <p:ext uri="{BB962C8B-B14F-4D97-AF65-F5344CB8AC3E}">
        <p14:creationId xmlns:p14="http://schemas.microsoft.com/office/powerpoint/2010/main" val="3602313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300A3B-9D07-4E18-508E-8B40D3F9DCA3}"/>
              </a:ext>
            </a:extLst>
          </p:cNvPr>
          <p:cNvSpPr>
            <a:spLocks noGrp="1"/>
          </p:cNvSpPr>
          <p:nvPr>
            <p:ph type="sldNum" sz="quarter" idx="12"/>
          </p:nvPr>
        </p:nvSpPr>
        <p:spPr/>
        <p:txBody>
          <a:bodyPr/>
          <a:lstStyle/>
          <a:p>
            <a:fld id="{A2200B0B-05A8-B548-AFCD-0B4DD3710B69}" type="slidenum">
              <a:rPr lang="en-CY" smtClean="0"/>
              <a:t>32</a:t>
            </a:fld>
            <a:endParaRPr lang="en-CY"/>
          </a:p>
        </p:txBody>
      </p:sp>
      <p:sp>
        <p:nvSpPr>
          <p:cNvPr id="6" name="Rectangle 5">
            <a:extLst>
              <a:ext uri="{FF2B5EF4-FFF2-40B4-BE49-F238E27FC236}">
                <a16:creationId xmlns:a16="http://schemas.microsoft.com/office/drawing/2014/main" id="{A42EB11B-CE0E-661E-FB14-CB4D06999C2F}"/>
              </a:ext>
            </a:extLst>
          </p:cNvPr>
          <p:cNvSpPr/>
          <p:nvPr/>
        </p:nvSpPr>
        <p:spPr>
          <a:xfrm>
            <a:off x="0" y="0"/>
            <a:ext cx="12192000" cy="6030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graphicFrame>
        <p:nvGraphicFramePr>
          <p:cNvPr id="5" name="Table 4">
            <a:extLst>
              <a:ext uri="{FF2B5EF4-FFF2-40B4-BE49-F238E27FC236}">
                <a16:creationId xmlns:a16="http://schemas.microsoft.com/office/drawing/2014/main" id="{248B0FD5-2258-ACC7-75F5-2C20F89B8423}"/>
              </a:ext>
            </a:extLst>
          </p:cNvPr>
          <p:cNvGraphicFramePr>
            <a:graphicFrameLocks noGrp="1"/>
          </p:cNvGraphicFramePr>
          <p:nvPr>
            <p:extLst>
              <p:ext uri="{D42A27DB-BD31-4B8C-83A1-F6EECF244321}">
                <p14:modId xmlns:p14="http://schemas.microsoft.com/office/powerpoint/2010/main" val="2155192721"/>
              </p:ext>
            </p:extLst>
          </p:nvPr>
        </p:nvGraphicFramePr>
        <p:xfrm>
          <a:off x="152400" y="136525"/>
          <a:ext cx="11887199" cy="5732526"/>
        </p:xfrm>
        <a:graphic>
          <a:graphicData uri="http://schemas.openxmlformats.org/drawingml/2006/table">
            <a:tbl>
              <a:tblPr/>
              <a:tblGrid>
                <a:gridCol w="2667288">
                  <a:extLst>
                    <a:ext uri="{9D8B030D-6E8A-4147-A177-3AD203B41FA5}">
                      <a16:colId xmlns:a16="http://schemas.microsoft.com/office/drawing/2014/main" val="2039278919"/>
                    </a:ext>
                  </a:extLst>
                </a:gridCol>
                <a:gridCol w="1951148">
                  <a:extLst>
                    <a:ext uri="{9D8B030D-6E8A-4147-A177-3AD203B41FA5}">
                      <a16:colId xmlns:a16="http://schemas.microsoft.com/office/drawing/2014/main" val="4059564796"/>
                    </a:ext>
                  </a:extLst>
                </a:gridCol>
                <a:gridCol w="2144303">
                  <a:extLst>
                    <a:ext uri="{9D8B030D-6E8A-4147-A177-3AD203B41FA5}">
                      <a16:colId xmlns:a16="http://schemas.microsoft.com/office/drawing/2014/main" val="3110283957"/>
                    </a:ext>
                  </a:extLst>
                </a:gridCol>
                <a:gridCol w="2460105">
                  <a:extLst>
                    <a:ext uri="{9D8B030D-6E8A-4147-A177-3AD203B41FA5}">
                      <a16:colId xmlns:a16="http://schemas.microsoft.com/office/drawing/2014/main" val="904446183"/>
                    </a:ext>
                  </a:extLst>
                </a:gridCol>
                <a:gridCol w="2664355">
                  <a:extLst>
                    <a:ext uri="{9D8B030D-6E8A-4147-A177-3AD203B41FA5}">
                      <a16:colId xmlns:a16="http://schemas.microsoft.com/office/drawing/2014/main" val="2865614513"/>
                    </a:ext>
                  </a:extLst>
                </a:gridCol>
              </a:tblGrid>
              <a:tr h="0">
                <a:tc gridSpan="5">
                  <a:txBody>
                    <a:bodyPr/>
                    <a:lstStyle/>
                    <a:p>
                      <a:pPr marR="0" indent="0" algn="ctr" rtl="0">
                        <a:lnSpc>
                          <a:spcPct val="119000"/>
                        </a:lnSpc>
                        <a:spcBef>
                          <a:spcPts val="0"/>
                        </a:spcBef>
                        <a:spcAft>
                          <a:spcPts val="0"/>
                        </a:spcAft>
                      </a:pPr>
                      <a:r>
                        <a:rPr lang="en-US" sz="1000" b="1" kern="1400" dirty="0">
                          <a:ln>
                            <a:noFill/>
                          </a:ln>
                          <a:solidFill>
                            <a:srgbClr val="FFFFFF"/>
                          </a:solidFill>
                          <a:effectLst/>
                          <a:latin typeface="Calibri" panose="020F0502020204030204" pitchFamily="34" charset="0"/>
                        </a:rPr>
                        <a:t>TEAM COMPOSITION</a:t>
                      </a:r>
                      <a:endParaRPr lang="en-US" sz="10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1000" kern="1400" dirty="0">
                          <a:ln>
                            <a:noFill/>
                          </a:ln>
                          <a:solidFill>
                            <a:srgbClr val="FFFFFF"/>
                          </a:solidFill>
                          <a:effectLst/>
                          <a:latin typeface="Calibri" panose="020F0502020204030204" pitchFamily="34" charset="0"/>
                        </a:rPr>
                        <a:t>Factors identified to positively influence the evolution and maturation of CI in teams and Collective Performance: </a:t>
                      </a:r>
                      <a:r>
                        <a:rPr lang="en-US" sz="1000" b="1" kern="1400" dirty="0">
                          <a:ln>
                            <a:noFill/>
                          </a:ln>
                          <a:solidFill>
                            <a:srgbClr val="FFFFFF"/>
                          </a:solidFill>
                          <a:effectLst/>
                          <a:latin typeface="Calibri" panose="020F0502020204030204" pitchFamily="34" charset="0"/>
                        </a:rPr>
                        <a:t>1. Ability of understanding social causality (as measured by the Reading the Mind in the Eyes RME test), 2. Ability of understanding physical causality – ability of spontaneously understanding the workings of the physical world (as measured by the Folk Physics test), 3. Risk Management Relevance RMR, 4. Diversity in age, 5. Agreeableness, 6. Extraversion, 7. Diversity in Agreeableness, 8. Diversity in Extraversion</a:t>
                      </a:r>
                      <a:endParaRPr lang="en-US" sz="1000" kern="1400" dirty="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8064A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8588639"/>
                  </a:ext>
                </a:extLst>
              </a:tr>
              <a:tr h="74661">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1:</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Intuitive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E5DFEC"/>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2:</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Qualitative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CCC0D9"/>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3:</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Quantitative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B2A1C7"/>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4:</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Semantic</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9F89B9"/>
                    </a:solidFill>
                  </a:tcPr>
                </a:tc>
                <a:tc>
                  <a:txBody>
                    <a:bodyPr/>
                    <a:lstStyle/>
                    <a:p>
                      <a:pPr marR="0" indent="0" algn="ctr" rtl="0">
                        <a:lnSpc>
                          <a:spcPct val="119000"/>
                        </a:lnSpc>
                        <a:spcBef>
                          <a:spcPts val="0"/>
                        </a:spcBef>
                        <a:spcAft>
                          <a:spcPts val="0"/>
                        </a:spcAft>
                      </a:pPr>
                      <a:r>
                        <a:rPr lang="en-GB" sz="1000" b="1" kern="1400">
                          <a:ln>
                            <a:noFill/>
                          </a:ln>
                          <a:solidFill>
                            <a:srgbClr val="FFFFFF"/>
                          </a:solidFill>
                          <a:effectLst/>
                          <a:latin typeface="Calibri" panose="020F0502020204030204" pitchFamily="34" charset="0"/>
                        </a:rPr>
                        <a:t>Maturity Level 5:</a:t>
                      </a:r>
                      <a:r>
                        <a:rPr lang="en-GB" sz="1000" kern="1400">
                          <a:ln>
                            <a:noFill/>
                          </a:ln>
                          <a:solidFill>
                            <a:srgbClr val="000000"/>
                          </a:solidFill>
                          <a:effectLst/>
                          <a:latin typeface="Calibri" panose="020F0502020204030204" pitchFamily="34" charset="0"/>
                        </a:rPr>
                        <a:t> </a:t>
                      </a:r>
                      <a:r>
                        <a:rPr lang="en-GB" sz="1000" b="1" kern="1400">
                          <a:ln>
                            <a:noFill/>
                          </a:ln>
                          <a:solidFill>
                            <a:srgbClr val="FFFFFF"/>
                          </a:solidFill>
                          <a:effectLst/>
                          <a:latin typeface="Calibri" panose="020F0502020204030204" pitchFamily="34" charset="0"/>
                        </a:rPr>
                        <a:t>Integrated</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8064A2"/>
                    </a:solidFill>
                  </a:tcPr>
                </a:tc>
                <a:extLst>
                  <a:ext uri="{0D108BD9-81ED-4DB2-BD59-A6C34878D82A}">
                    <a16:rowId xmlns:a16="http://schemas.microsoft.com/office/drawing/2014/main" val="1163355440"/>
                  </a:ext>
                </a:extLst>
              </a:tr>
              <a:tr h="651314">
                <a:tc>
                  <a:txBody>
                    <a:bodyPr/>
                    <a:lstStyle/>
                    <a:p>
                      <a:pPr marL="92596" marR="0" indent="-92596"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Teams are formed with complete ignorance of how specific factors related to Team Composition, positively influence the evolution and maturation of CI in teams as well as Collective Performance.</a:t>
                      </a:r>
                      <a:r>
                        <a:rPr lang="en-US" sz="1000" b="1" kern="1400" dirty="0">
                          <a:ln>
                            <a:noFill/>
                          </a:ln>
                          <a:solidFill>
                            <a:srgbClr val="000000"/>
                          </a:solidFill>
                          <a:effectLst/>
                          <a:latin typeface="Calibri" panose="020F0502020204030204" pitchFamily="34" charset="0"/>
                        </a:rPr>
                        <a:t> </a:t>
                      </a:r>
                      <a:endParaRPr lang="en-US" sz="1000" kern="1400" dirty="0">
                        <a:ln>
                          <a:noFill/>
                        </a:ln>
                        <a:solidFill>
                          <a:srgbClr val="000000"/>
                        </a:solidFill>
                        <a:effectLst/>
                        <a:latin typeface="Calibri" panose="020F0502020204030204" pitchFamily="34" charset="0"/>
                      </a:endParaRPr>
                    </a:p>
                    <a:p>
                      <a:pPr marL="92596" marR="0" indent="-92596" algn="just" rtl="0">
                        <a:lnSpc>
                          <a:spcPct val="119000"/>
                        </a:lnSpc>
                        <a:spcBef>
                          <a:spcPts val="0"/>
                        </a:spcBef>
                        <a:spcAft>
                          <a:spcPts val="80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a lack of formal tools to measure these factors in the teams. </a:t>
                      </a:r>
                    </a:p>
                  </a:txBody>
                  <a:tcPr marL="32582" marR="32582" marT="0" marB="0">
                    <a:lnL>
                      <a:noFill/>
                    </a:lnL>
                    <a:lnR>
                      <a:noFill/>
                    </a:lnR>
                    <a:lnT>
                      <a:noFill/>
                    </a:lnT>
                    <a:lnB>
                      <a:noFill/>
                    </a:lnB>
                    <a:solidFill>
                      <a:srgbClr val="E5DFEC"/>
                    </a:solidFill>
                  </a:tcPr>
                </a:tc>
                <a:tc>
                  <a:txBody>
                    <a:bodyPr/>
                    <a:lstStyle/>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 specific factors related to Team Composition identified to positively influence the evolution and maturation of CI in teams as well as Collective Performance are intuitively assessed and analyzed. </a:t>
                      </a:r>
                    </a:p>
                    <a:p>
                      <a:pPr marL="104165" marR="0" indent="-104165" algn="just" rtl="0">
                        <a:lnSpc>
                          <a:spcPct val="119000"/>
                        </a:lnSpc>
                        <a:spcBef>
                          <a:spcPts val="0"/>
                        </a:spcBef>
                        <a:spcAft>
                          <a:spcPts val="80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still a lack of formal tools to measure these specific factors.</a:t>
                      </a:r>
                    </a:p>
                  </a:txBody>
                  <a:tcPr marL="32582" marR="32582" marT="0" marB="0">
                    <a:lnL>
                      <a:noFill/>
                    </a:lnL>
                    <a:lnR>
                      <a:noFill/>
                    </a:lnR>
                    <a:lnT>
                      <a:noFill/>
                    </a:lnT>
                    <a:lnB>
                      <a:noFill/>
                    </a:lnB>
                    <a:solidFill>
                      <a:srgbClr val="CCC0D9"/>
                    </a:solidFill>
                  </a:tcPr>
                </a:tc>
                <a:tc>
                  <a:txBody>
                    <a:bodyPr/>
                    <a:lstStyle/>
                    <a:p>
                      <a:pPr marL="92596" marR="0" indent="-92596"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a factual assessment and analysis of the specific factors identified to positively influence the evolution and maturation of CI in teams as well as Collective Performance, with some awareness of their positive effects. </a:t>
                      </a:r>
                    </a:p>
                    <a:p>
                      <a:pPr marL="92596" marR="0" indent="-92596"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Some tools to measure these specific factors are in place, offering some reporting and metrics. </a:t>
                      </a:r>
                    </a:p>
                  </a:txBody>
                  <a:tcPr marL="32582" marR="32582" marT="0" marB="0">
                    <a:lnL>
                      <a:noFill/>
                    </a:lnL>
                    <a:lnR>
                      <a:noFill/>
                    </a:lnR>
                    <a:lnT>
                      <a:noFill/>
                    </a:lnT>
                    <a:lnB>
                      <a:noFill/>
                    </a:lnB>
                    <a:solidFill>
                      <a:srgbClr val="B2A1C7"/>
                    </a:solidFill>
                  </a:tcPr>
                </a:tc>
                <a:tc>
                  <a:txBody>
                    <a:bodyPr/>
                    <a:lstStyle/>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Intuitive team modification takes place based on specific factors related to Team Composition.</a:t>
                      </a:r>
                    </a:p>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a good understanding of how these specific factors positively influence CI and Collective Performance.</a:t>
                      </a:r>
                    </a:p>
                    <a:p>
                      <a:pPr marL="104165" marR="0" indent="-104165" algn="just" rtl="0">
                        <a:lnSpc>
                          <a:spcPct val="119000"/>
                        </a:lnSpc>
                        <a:spcBef>
                          <a:spcPts val="0"/>
                        </a:spcBef>
                        <a:spcAft>
                          <a:spcPts val="80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Formal tools to measure these specific factors are in place, offering advanced reporting and metrics.</a:t>
                      </a:r>
                    </a:p>
                  </a:txBody>
                  <a:tcPr marL="32582" marR="32582" marT="0" marB="0">
                    <a:lnL>
                      <a:noFill/>
                    </a:lnL>
                    <a:lnR>
                      <a:noFill/>
                    </a:lnR>
                    <a:lnT>
                      <a:noFill/>
                    </a:lnT>
                    <a:lnB>
                      <a:noFill/>
                    </a:lnB>
                    <a:solidFill>
                      <a:srgbClr val="9F89B9"/>
                    </a:solidFill>
                  </a:tcPr>
                </a:tc>
                <a:tc>
                  <a:txBody>
                    <a:bodyPr/>
                    <a:lstStyle/>
                    <a:p>
                      <a:pPr marL="104165" marR="0" indent="-104165" algn="just" rtl="0">
                        <a:lnSpc>
                          <a:spcPct val="119000"/>
                        </a:lnSpc>
                        <a:spcBef>
                          <a:spcPts val="0"/>
                        </a:spcBef>
                        <a:spcAft>
                          <a:spcPts val="0"/>
                        </a:spcAft>
                      </a:pPr>
                      <a:r>
                        <a:rPr lang="en-US" sz="1000" kern="1400">
                          <a:ln>
                            <a:noFill/>
                          </a:ln>
                          <a:solidFill>
                            <a:srgbClr val="FFFFFF"/>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a:t>
                      </a:r>
                      <a:r>
                        <a:rPr lang="en-US" sz="1000" kern="1400">
                          <a:ln>
                            <a:noFill/>
                          </a:ln>
                          <a:solidFill>
                            <a:srgbClr val="FFFFFF"/>
                          </a:solidFill>
                          <a:effectLst/>
                          <a:latin typeface="Calibri" panose="020F0502020204030204" pitchFamily="34" charset="0"/>
                        </a:rPr>
                        <a:t>There is informed team modification based on specific factors related to Team Composition.</a:t>
                      </a:r>
                      <a:endParaRPr lang="en-US" sz="1000" kern="1400">
                        <a:ln>
                          <a:noFill/>
                        </a:ln>
                        <a:solidFill>
                          <a:srgbClr val="000000"/>
                        </a:solidFill>
                        <a:effectLst/>
                        <a:latin typeface="Calibri" panose="020F0502020204030204" pitchFamily="34" charset="0"/>
                      </a:endParaRPr>
                    </a:p>
                    <a:p>
                      <a:pPr marL="104165" marR="0" indent="-104165" algn="just" rtl="0">
                        <a:lnSpc>
                          <a:spcPct val="119000"/>
                        </a:lnSpc>
                        <a:spcBef>
                          <a:spcPts val="0"/>
                        </a:spcBef>
                        <a:spcAft>
                          <a:spcPts val="0"/>
                        </a:spcAft>
                      </a:pPr>
                      <a:r>
                        <a:rPr lang="en-US" sz="1000" kern="1400">
                          <a:ln>
                            <a:noFill/>
                          </a:ln>
                          <a:solidFill>
                            <a:srgbClr val="FFFFFF"/>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a:t>
                      </a:r>
                      <a:r>
                        <a:rPr lang="en-US" sz="1000" kern="1400">
                          <a:ln>
                            <a:noFill/>
                          </a:ln>
                          <a:solidFill>
                            <a:srgbClr val="FFFFFF"/>
                          </a:solidFill>
                          <a:effectLst/>
                          <a:latin typeface="Calibri" panose="020F0502020204030204" pitchFamily="34" charset="0"/>
                        </a:rPr>
                        <a:t>There is a comprehensive understanding of how these specific factors positively influence CI and Collective Performance.</a:t>
                      </a:r>
                      <a:endParaRPr lang="en-US" sz="1000" kern="1400">
                        <a:ln>
                          <a:noFill/>
                        </a:ln>
                        <a:solidFill>
                          <a:srgbClr val="000000"/>
                        </a:solidFill>
                        <a:effectLst/>
                        <a:latin typeface="Calibri" panose="020F0502020204030204" pitchFamily="34" charset="0"/>
                      </a:endParaRPr>
                    </a:p>
                    <a:p>
                      <a:pPr marL="104165" marR="0" indent="-104165" algn="just" rtl="0">
                        <a:lnSpc>
                          <a:spcPct val="119000"/>
                        </a:lnSpc>
                        <a:spcBef>
                          <a:spcPts val="0"/>
                        </a:spcBef>
                        <a:spcAft>
                          <a:spcPts val="0"/>
                        </a:spcAft>
                      </a:pPr>
                      <a:r>
                        <a:rPr lang="en-US" sz="1000" kern="1400">
                          <a:ln>
                            <a:noFill/>
                          </a:ln>
                          <a:solidFill>
                            <a:srgbClr val="FFFFFF"/>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a:t>
                      </a:r>
                      <a:r>
                        <a:rPr lang="en-US" sz="1000" kern="1400">
                          <a:ln>
                            <a:noFill/>
                          </a:ln>
                          <a:solidFill>
                            <a:srgbClr val="FFFFFF"/>
                          </a:solidFill>
                          <a:effectLst/>
                          <a:latin typeface="Calibri" panose="020F0502020204030204" pitchFamily="34" charset="0"/>
                        </a:rPr>
                        <a:t>There is extensive use of supportive tools to measure the specific factors of Team Composition, offering measurable results. </a:t>
                      </a:r>
                      <a:endParaRPr lang="en-US"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8064A2"/>
                    </a:solidFill>
                  </a:tcPr>
                </a:tc>
                <a:extLst>
                  <a:ext uri="{0D108BD9-81ED-4DB2-BD59-A6C34878D82A}">
                    <a16:rowId xmlns:a16="http://schemas.microsoft.com/office/drawing/2014/main" val="684438756"/>
                  </a:ext>
                </a:extLst>
              </a:tr>
              <a:tr h="150028">
                <a:tc gridSpan="5">
                  <a:txBody>
                    <a:bodyPr/>
                    <a:lstStyle/>
                    <a:p>
                      <a:pPr marR="0" indent="0" algn="ctr" rtl="0">
                        <a:lnSpc>
                          <a:spcPct val="119000"/>
                        </a:lnSpc>
                        <a:spcBef>
                          <a:spcPts val="0"/>
                        </a:spcBef>
                        <a:spcAft>
                          <a:spcPts val="0"/>
                        </a:spcAft>
                      </a:pPr>
                      <a:r>
                        <a:rPr lang="en-US" sz="1000" b="1" kern="1400" dirty="0">
                          <a:ln>
                            <a:noFill/>
                          </a:ln>
                          <a:solidFill>
                            <a:srgbClr val="FFFFFF"/>
                          </a:solidFill>
                          <a:effectLst/>
                          <a:latin typeface="Calibri" panose="020F0502020204030204" pitchFamily="34" charset="0"/>
                        </a:rPr>
                        <a:t>TRANSACTIVE MEMORY SYSTEM (TMS)</a:t>
                      </a:r>
                      <a:endParaRPr lang="en-US" sz="10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1000" kern="1400" dirty="0">
                          <a:ln>
                            <a:noFill/>
                          </a:ln>
                          <a:solidFill>
                            <a:srgbClr val="FFFFFF"/>
                          </a:solidFill>
                          <a:effectLst/>
                          <a:latin typeface="Calibri" panose="020F0502020204030204" pitchFamily="34" charset="0"/>
                        </a:rPr>
                        <a:t>Factors identified to positively influence the evolution and maturation of CI in teams and Collective Performance: </a:t>
                      </a:r>
                      <a:r>
                        <a:rPr lang="en-US" sz="1000" b="1" kern="1400" dirty="0">
                          <a:ln>
                            <a:noFill/>
                          </a:ln>
                          <a:solidFill>
                            <a:srgbClr val="FFFFFF"/>
                          </a:solidFill>
                          <a:effectLst/>
                          <a:latin typeface="Calibri" panose="020F0502020204030204" pitchFamily="34" charset="0"/>
                        </a:rPr>
                        <a:t>1. Specialization</a:t>
                      </a:r>
                      <a:endParaRPr lang="en-US" sz="1000" kern="1400" dirty="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3787554"/>
                  </a:ext>
                </a:extLst>
              </a:tr>
              <a:tr h="84363">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1:</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Intuitive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DAEEF3"/>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2:</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Qualitative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B6DDE8"/>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3:</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Quantitative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99D0DF"/>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4:</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Semantic</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60B5CC"/>
                    </a:solidFill>
                  </a:tcPr>
                </a:tc>
                <a:tc>
                  <a:txBody>
                    <a:bodyPr/>
                    <a:lstStyle/>
                    <a:p>
                      <a:pPr marR="0" indent="0" algn="ctr" rtl="0">
                        <a:lnSpc>
                          <a:spcPct val="119000"/>
                        </a:lnSpc>
                        <a:spcBef>
                          <a:spcPts val="0"/>
                        </a:spcBef>
                        <a:spcAft>
                          <a:spcPts val="0"/>
                        </a:spcAft>
                      </a:pPr>
                      <a:r>
                        <a:rPr lang="en-GB" sz="1000" b="1" kern="1400">
                          <a:ln>
                            <a:noFill/>
                          </a:ln>
                          <a:solidFill>
                            <a:srgbClr val="FFFFFF"/>
                          </a:solidFill>
                          <a:effectLst/>
                          <a:latin typeface="Calibri" panose="020F0502020204030204" pitchFamily="34" charset="0"/>
                        </a:rPr>
                        <a:t>Maturity Level 5:</a:t>
                      </a:r>
                      <a:r>
                        <a:rPr lang="en-GB" sz="1000" kern="1400">
                          <a:ln>
                            <a:noFill/>
                          </a:ln>
                          <a:solidFill>
                            <a:srgbClr val="000000"/>
                          </a:solidFill>
                          <a:effectLst/>
                          <a:latin typeface="Calibri" panose="020F0502020204030204" pitchFamily="34" charset="0"/>
                        </a:rPr>
                        <a:t> </a:t>
                      </a:r>
                      <a:r>
                        <a:rPr lang="en-GB" sz="1000" b="1" kern="1400">
                          <a:ln>
                            <a:noFill/>
                          </a:ln>
                          <a:solidFill>
                            <a:srgbClr val="FFFFFF"/>
                          </a:solidFill>
                          <a:effectLst/>
                          <a:latin typeface="Calibri" panose="020F0502020204030204" pitchFamily="34" charset="0"/>
                        </a:rPr>
                        <a:t>Integrated</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4BACC6"/>
                    </a:solidFill>
                  </a:tcPr>
                </a:tc>
                <a:extLst>
                  <a:ext uri="{0D108BD9-81ED-4DB2-BD59-A6C34878D82A}">
                    <a16:rowId xmlns:a16="http://schemas.microsoft.com/office/drawing/2014/main" val="1927095654"/>
                  </a:ext>
                </a:extLst>
              </a:tr>
              <a:tr h="873710">
                <a:tc>
                  <a:txBody>
                    <a:bodyPr/>
                    <a:lstStyle/>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complete ignorance of how transactive memory, as a collective mechanism, forms the style in which teams encode, store and retrieve information.</a:t>
                      </a:r>
                    </a:p>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Teams are formed with ignorance of how Specialization may positively influence the evolution and maturation of CI in teams as well as Collective Performance.</a:t>
                      </a:r>
                    </a:p>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It is generally considered that the performance of each team member relies solely on their own knowledge.</a:t>
                      </a:r>
                    </a:p>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a lack of formal tools to measure the transactive memory system developed in teams. </a:t>
                      </a:r>
                    </a:p>
                  </a:txBody>
                  <a:tcPr marL="32582" marR="32582" marT="0" marB="0">
                    <a:lnL>
                      <a:noFill/>
                    </a:lnL>
                    <a:lnR>
                      <a:noFill/>
                    </a:lnR>
                    <a:lnT>
                      <a:noFill/>
                    </a:lnT>
                    <a:lnB>
                      <a:noFill/>
                    </a:lnB>
                    <a:solidFill>
                      <a:srgbClr val="DAEEF3"/>
                    </a:solidFill>
                  </a:tcPr>
                </a:tc>
                <a:tc>
                  <a:txBody>
                    <a:bodyPr/>
                    <a:lstStyle/>
                    <a:p>
                      <a:pPr marL="104165" marR="0" indent="-104165"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The specific TMS component of Specialization is intuitively assessed and analyzed. </a:t>
                      </a:r>
                    </a:p>
                    <a:p>
                      <a:pPr marL="104165" marR="0" indent="-104165"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It is generally considered that the performance of each team member relies solely on their own knowledge. </a:t>
                      </a:r>
                    </a:p>
                    <a:p>
                      <a:pPr marL="104165" marR="0" indent="-104165"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There is still a lack of formal tools to measure the component of Specialization in the teams. </a:t>
                      </a:r>
                    </a:p>
                  </a:txBody>
                  <a:tcPr marL="32582" marR="32582" marT="0" marB="0">
                    <a:lnL>
                      <a:noFill/>
                    </a:lnL>
                    <a:lnR>
                      <a:noFill/>
                    </a:lnR>
                    <a:lnT>
                      <a:noFill/>
                    </a:lnT>
                    <a:lnB>
                      <a:noFill/>
                    </a:lnB>
                    <a:solidFill>
                      <a:srgbClr val="B6DDE8"/>
                    </a:solidFill>
                  </a:tcPr>
                </a:tc>
                <a:tc>
                  <a:txBody>
                    <a:bodyPr/>
                    <a:lstStyle/>
                    <a:p>
                      <a:pPr marL="104165" marR="0" indent="-94831"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a factual assessment and analysis of Specialization, with some awareness of how this specific TMS component, positively influences CI and Collective Performance. </a:t>
                      </a:r>
                    </a:p>
                    <a:p>
                      <a:pPr marL="104165" marR="0" indent="-94831"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 idea that the performance of each team member may not depend solely on their own knowledge, but also the knowledge of others in their team, is being considered. </a:t>
                      </a:r>
                    </a:p>
                    <a:p>
                      <a:pPr marL="104165" marR="0" indent="-94831"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Some tools to measure Specialization in the teams are in place, offering some reporting and metrics. </a:t>
                      </a:r>
                    </a:p>
                  </a:txBody>
                  <a:tcPr marL="32582" marR="32582" marT="0" marB="0">
                    <a:lnL>
                      <a:noFill/>
                    </a:lnL>
                    <a:lnR>
                      <a:noFill/>
                    </a:lnR>
                    <a:lnT>
                      <a:noFill/>
                    </a:lnT>
                    <a:lnB>
                      <a:noFill/>
                    </a:lnB>
                    <a:solidFill>
                      <a:srgbClr val="99D0DF"/>
                    </a:solidFill>
                  </a:tcPr>
                </a:tc>
                <a:tc>
                  <a:txBody>
                    <a:bodyPr/>
                    <a:lstStyle/>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Intuitive team modification takes place based on the specific TMS component of Specialization.</a:t>
                      </a:r>
                    </a:p>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a good understanding of how this specific TMS component positively influences CI and Collective Performance.</a:t>
                      </a:r>
                    </a:p>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a good understanding of the fact that the performance of each team member relies on the collective knowledge of the team.</a:t>
                      </a:r>
                    </a:p>
                    <a:p>
                      <a:pPr marL="104165" marR="0" indent="-104165"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Formal tools to measure Specialization in teams, are in place, offering advanced reporting and metrics.</a:t>
                      </a:r>
                    </a:p>
                  </a:txBody>
                  <a:tcPr marL="32582" marR="32582" marT="0" marB="0">
                    <a:lnL>
                      <a:noFill/>
                    </a:lnL>
                    <a:lnR>
                      <a:noFill/>
                    </a:lnR>
                    <a:lnT>
                      <a:noFill/>
                    </a:lnT>
                    <a:lnB>
                      <a:noFill/>
                    </a:lnB>
                    <a:solidFill>
                      <a:srgbClr val="60B5CC"/>
                    </a:solidFill>
                  </a:tcPr>
                </a:tc>
                <a:tc>
                  <a:txBody>
                    <a:bodyPr/>
                    <a:lstStyle/>
                    <a:p>
                      <a:pPr marL="104165" marR="0" indent="-104165" algn="just" rtl="0">
                        <a:lnSpc>
                          <a:spcPct val="119000"/>
                        </a:lnSpc>
                        <a:spcBef>
                          <a:spcPts val="0"/>
                        </a:spcBef>
                        <a:spcAft>
                          <a:spcPts val="0"/>
                        </a:spcAft>
                      </a:pPr>
                      <a:r>
                        <a:rPr lang="en-US" sz="1000" kern="1400" dirty="0">
                          <a:ln>
                            <a:noFill/>
                          </a:ln>
                          <a:solidFill>
                            <a:srgbClr val="FFFFFF"/>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a:t>
                      </a:r>
                      <a:r>
                        <a:rPr lang="en-US" sz="1000" kern="1400" dirty="0">
                          <a:ln>
                            <a:noFill/>
                          </a:ln>
                          <a:solidFill>
                            <a:srgbClr val="FFFFFF"/>
                          </a:solidFill>
                          <a:effectLst/>
                          <a:latin typeface="Calibri" panose="020F0502020204030204" pitchFamily="34" charset="0"/>
                        </a:rPr>
                        <a:t>There is informed team modification based on the specific TMS component of Specialization.</a:t>
                      </a:r>
                      <a:endParaRPr lang="en-US" sz="1000" kern="1400" dirty="0">
                        <a:ln>
                          <a:noFill/>
                        </a:ln>
                        <a:solidFill>
                          <a:srgbClr val="000000"/>
                        </a:solidFill>
                        <a:effectLst/>
                        <a:latin typeface="Calibri" panose="020F0502020204030204" pitchFamily="34" charset="0"/>
                      </a:endParaRPr>
                    </a:p>
                    <a:p>
                      <a:pPr marL="104165" marR="0" indent="-104165" algn="just" rtl="0">
                        <a:lnSpc>
                          <a:spcPct val="119000"/>
                        </a:lnSpc>
                        <a:spcBef>
                          <a:spcPts val="0"/>
                        </a:spcBef>
                        <a:spcAft>
                          <a:spcPts val="0"/>
                        </a:spcAft>
                      </a:pPr>
                      <a:r>
                        <a:rPr lang="en-US" sz="1000" kern="1400" dirty="0">
                          <a:ln>
                            <a:noFill/>
                          </a:ln>
                          <a:solidFill>
                            <a:srgbClr val="FFFFFF"/>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a:t>
                      </a:r>
                      <a:r>
                        <a:rPr lang="en-US" sz="1000" kern="1400" dirty="0">
                          <a:ln>
                            <a:noFill/>
                          </a:ln>
                          <a:solidFill>
                            <a:srgbClr val="FFFFFF"/>
                          </a:solidFill>
                          <a:effectLst/>
                          <a:latin typeface="Calibri" panose="020F0502020204030204" pitchFamily="34" charset="0"/>
                        </a:rPr>
                        <a:t>There is a comprehensive understanding of how this specific TMS component positively influence CI and Collective Performance.</a:t>
                      </a:r>
                      <a:endParaRPr lang="en-US" sz="1000" kern="1400" dirty="0">
                        <a:ln>
                          <a:noFill/>
                        </a:ln>
                        <a:solidFill>
                          <a:srgbClr val="000000"/>
                        </a:solidFill>
                        <a:effectLst/>
                        <a:latin typeface="Calibri" panose="020F0502020204030204" pitchFamily="34" charset="0"/>
                      </a:endParaRPr>
                    </a:p>
                    <a:p>
                      <a:pPr marL="104165" marR="0" indent="-104165" algn="just" rtl="0">
                        <a:lnSpc>
                          <a:spcPct val="119000"/>
                        </a:lnSpc>
                        <a:spcBef>
                          <a:spcPts val="0"/>
                        </a:spcBef>
                        <a:spcAft>
                          <a:spcPts val="0"/>
                        </a:spcAft>
                      </a:pPr>
                      <a:r>
                        <a:rPr lang="en-US" sz="1000" kern="1400" dirty="0">
                          <a:ln>
                            <a:noFill/>
                          </a:ln>
                          <a:solidFill>
                            <a:srgbClr val="FFFFFF"/>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a:t>
                      </a:r>
                      <a:r>
                        <a:rPr lang="en-US" sz="1000" kern="1400" dirty="0">
                          <a:ln>
                            <a:noFill/>
                          </a:ln>
                          <a:solidFill>
                            <a:srgbClr val="FFFFFF"/>
                          </a:solidFill>
                          <a:effectLst/>
                          <a:latin typeface="Calibri" panose="020F0502020204030204" pitchFamily="34" charset="0"/>
                        </a:rPr>
                        <a:t>There is a comprehensive understanding of the fact that the performance of each team member relies on the collective knowledge of the team.</a:t>
                      </a:r>
                      <a:endParaRPr lang="en-US" sz="1000" kern="1400" dirty="0">
                        <a:ln>
                          <a:noFill/>
                        </a:ln>
                        <a:solidFill>
                          <a:srgbClr val="000000"/>
                        </a:solidFill>
                        <a:effectLst/>
                        <a:latin typeface="Calibri" panose="020F0502020204030204" pitchFamily="34" charset="0"/>
                      </a:endParaRPr>
                    </a:p>
                    <a:p>
                      <a:pPr marL="104165" marR="0" indent="-104165" algn="just" rtl="0">
                        <a:lnSpc>
                          <a:spcPct val="119000"/>
                        </a:lnSpc>
                        <a:spcBef>
                          <a:spcPts val="0"/>
                        </a:spcBef>
                        <a:spcAft>
                          <a:spcPts val="0"/>
                        </a:spcAft>
                      </a:pPr>
                      <a:r>
                        <a:rPr lang="en-US" sz="1000" kern="1400" dirty="0">
                          <a:ln>
                            <a:noFill/>
                          </a:ln>
                          <a:solidFill>
                            <a:srgbClr val="FFFFFF"/>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a:t>
                      </a:r>
                      <a:r>
                        <a:rPr lang="en-US" sz="1000" kern="1400" dirty="0">
                          <a:ln>
                            <a:noFill/>
                          </a:ln>
                          <a:solidFill>
                            <a:srgbClr val="FFFFFF"/>
                          </a:solidFill>
                          <a:effectLst/>
                          <a:latin typeface="Calibri" panose="020F0502020204030204" pitchFamily="34" charset="0"/>
                        </a:rPr>
                        <a:t>There is extensive use of supportive tools to measure Specialization in the teams, offering measurable results. </a:t>
                      </a:r>
                      <a:endParaRPr lang="en-US" sz="1000" kern="1400" dirty="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4BACC6"/>
                    </a:solidFill>
                  </a:tcPr>
                </a:tc>
                <a:extLst>
                  <a:ext uri="{0D108BD9-81ED-4DB2-BD59-A6C34878D82A}">
                    <a16:rowId xmlns:a16="http://schemas.microsoft.com/office/drawing/2014/main" val="2003788526"/>
                  </a:ext>
                </a:extLst>
              </a:tr>
            </a:tbl>
          </a:graphicData>
        </a:graphic>
      </p:graphicFrame>
      <p:sp>
        <p:nvSpPr>
          <p:cNvPr id="8" name="TextBox 7">
            <a:extLst>
              <a:ext uri="{FF2B5EF4-FFF2-40B4-BE49-F238E27FC236}">
                <a16:creationId xmlns:a16="http://schemas.microsoft.com/office/drawing/2014/main" id="{D8210673-DC00-DCA9-B621-D93E7028F1A2}"/>
              </a:ext>
            </a:extLst>
          </p:cNvPr>
          <p:cNvSpPr txBox="1"/>
          <p:nvPr/>
        </p:nvSpPr>
        <p:spPr>
          <a:xfrm>
            <a:off x="6705600" y="5834606"/>
            <a:ext cx="5333999" cy="392159"/>
          </a:xfrm>
          <a:prstGeom prst="rect">
            <a:avLst/>
          </a:prstGeom>
          <a:noFill/>
        </p:spPr>
        <p:txBody>
          <a:bodyPr wrap="square">
            <a:spAutoFit/>
          </a:bodyPr>
          <a:lstStyle/>
          <a:p>
            <a:pPr algn="r">
              <a:lnSpc>
                <a:spcPct val="119000"/>
              </a:lnSpc>
              <a:spcAft>
                <a:spcPts val="600"/>
              </a:spcAft>
            </a:pPr>
            <a:r>
              <a:rPr lang="en-US" i="1" kern="1400" dirty="0">
                <a:solidFill>
                  <a:srgbClr val="002060"/>
                </a:solidFill>
                <a:latin typeface="+mj-lt"/>
              </a:rPr>
              <a:t>CIMA Model – Maturity Levels Definitions	</a:t>
            </a:r>
            <a:endParaRPr lang="en-US" sz="1400" kern="1400" dirty="0">
              <a:solidFill>
                <a:srgbClr val="002060"/>
              </a:solidFill>
              <a:latin typeface="+mj-lt"/>
            </a:endParaRPr>
          </a:p>
        </p:txBody>
      </p:sp>
    </p:spTree>
    <p:extLst>
      <p:ext uri="{BB962C8B-B14F-4D97-AF65-F5344CB8AC3E}">
        <p14:creationId xmlns:p14="http://schemas.microsoft.com/office/powerpoint/2010/main" val="520593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300A3B-9D07-4E18-508E-8B40D3F9DCA3}"/>
              </a:ext>
            </a:extLst>
          </p:cNvPr>
          <p:cNvSpPr>
            <a:spLocks noGrp="1"/>
          </p:cNvSpPr>
          <p:nvPr>
            <p:ph type="sldNum" sz="quarter" idx="12"/>
          </p:nvPr>
        </p:nvSpPr>
        <p:spPr/>
        <p:txBody>
          <a:bodyPr/>
          <a:lstStyle/>
          <a:p>
            <a:fld id="{A2200B0B-05A8-B548-AFCD-0B4DD3710B69}" type="slidenum">
              <a:rPr lang="en-CY" smtClean="0"/>
              <a:t>33</a:t>
            </a:fld>
            <a:endParaRPr lang="en-CY"/>
          </a:p>
        </p:txBody>
      </p:sp>
      <p:sp>
        <p:nvSpPr>
          <p:cNvPr id="6" name="Rectangle 5">
            <a:extLst>
              <a:ext uri="{FF2B5EF4-FFF2-40B4-BE49-F238E27FC236}">
                <a16:creationId xmlns:a16="http://schemas.microsoft.com/office/drawing/2014/main" id="{A42EB11B-CE0E-661E-FB14-CB4D06999C2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8" name="TextBox 7">
            <a:extLst>
              <a:ext uri="{FF2B5EF4-FFF2-40B4-BE49-F238E27FC236}">
                <a16:creationId xmlns:a16="http://schemas.microsoft.com/office/drawing/2014/main" id="{D8210673-DC00-DCA9-B621-D93E7028F1A2}"/>
              </a:ext>
            </a:extLst>
          </p:cNvPr>
          <p:cNvSpPr txBox="1"/>
          <p:nvPr/>
        </p:nvSpPr>
        <p:spPr>
          <a:xfrm>
            <a:off x="6677026" y="6325817"/>
            <a:ext cx="5333999" cy="392159"/>
          </a:xfrm>
          <a:prstGeom prst="rect">
            <a:avLst/>
          </a:prstGeom>
          <a:noFill/>
        </p:spPr>
        <p:txBody>
          <a:bodyPr wrap="square">
            <a:spAutoFit/>
          </a:bodyPr>
          <a:lstStyle/>
          <a:p>
            <a:pPr algn="r">
              <a:lnSpc>
                <a:spcPct val="119000"/>
              </a:lnSpc>
              <a:spcAft>
                <a:spcPts val="600"/>
              </a:spcAft>
            </a:pPr>
            <a:r>
              <a:rPr lang="en-US" i="1" kern="1400" dirty="0">
                <a:solidFill>
                  <a:srgbClr val="002060"/>
                </a:solidFill>
                <a:latin typeface="+mj-lt"/>
              </a:rPr>
              <a:t>CIMA Model – Maturity Levels Definitions	</a:t>
            </a:r>
            <a:endParaRPr lang="en-US" sz="1400" kern="1400" dirty="0">
              <a:solidFill>
                <a:srgbClr val="002060"/>
              </a:solidFill>
              <a:latin typeface="+mj-lt"/>
            </a:endParaRPr>
          </a:p>
        </p:txBody>
      </p:sp>
      <p:graphicFrame>
        <p:nvGraphicFramePr>
          <p:cNvPr id="3" name="Table 2">
            <a:extLst>
              <a:ext uri="{FF2B5EF4-FFF2-40B4-BE49-F238E27FC236}">
                <a16:creationId xmlns:a16="http://schemas.microsoft.com/office/drawing/2014/main" id="{7630E63E-5212-4AAB-A1B2-BFADD741081D}"/>
              </a:ext>
            </a:extLst>
          </p:cNvPr>
          <p:cNvGraphicFramePr>
            <a:graphicFrameLocks noGrp="1"/>
          </p:cNvGraphicFramePr>
          <p:nvPr>
            <p:extLst>
              <p:ext uri="{D42A27DB-BD31-4B8C-83A1-F6EECF244321}">
                <p14:modId xmlns:p14="http://schemas.microsoft.com/office/powerpoint/2010/main" val="2540645439"/>
              </p:ext>
            </p:extLst>
          </p:nvPr>
        </p:nvGraphicFramePr>
        <p:xfrm>
          <a:off x="180974" y="205579"/>
          <a:ext cx="11830051" cy="6095238"/>
        </p:xfrm>
        <a:graphic>
          <a:graphicData uri="http://schemas.openxmlformats.org/drawingml/2006/table">
            <a:tbl>
              <a:tblPr/>
              <a:tblGrid>
                <a:gridCol w="2654465">
                  <a:extLst>
                    <a:ext uri="{9D8B030D-6E8A-4147-A177-3AD203B41FA5}">
                      <a16:colId xmlns:a16="http://schemas.microsoft.com/office/drawing/2014/main" val="2039278919"/>
                    </a:ext>
                  </a:extLst>
                </a:gridCol>
                <a:gridCol w="1941768">
                  <a:extLst>
                    <a:ext uri="{9D8B030D-6E8A-4147-A177-3AD203B41FA5}">
                      <a16:colId xmlns:a16="http://schemas.microsoft.com/office/drawing/2014/main" val="4059564796"/>
                    </a:ext>
                  </a:extLst>
                </a:gridCol>
                <a:gridCol w="2133995">
                  <a:extLst>
                    <a:ext uri="{9D8B030D-6E8A-4147-A177-3AD203B41FA5}">
                      <a16:colId xmlns:a16="http://schemas.microsoft.com/office/drawing/2014/main" val="3110283957"/>
                    </a:ext>
                  </a:extLst>
                </a:gridCol>
                <a:gridCol w="2448277">
                  <a:extLst>
                    <a:ext uri="{9D8B030D-6E8A-4147-A177-3AD203B41FA5}">
                      <a16:colId xmlns:a16="http://schemas.microsoft.com/office/drawing/2014/main" val="904446183"/>
                    </a:ext>
                  </a:extLst>
                </a:gridCol>
                <a:gridCol w="2651546">
                  <a:extLst>
                    <a:ext uri="{9D8B030D-6E8A-4147-A177-3AD203B41FA5}">
                      <a16:colId xmlns:a16="http://schemas.microsoft.com/office/drawing/2014/main" val="2865614513"/>
                    </a:ext>
                  </a:extLst>
                </a:gridCol>
              </a:tblGrid>
              <a:tr h="344593">
                <a:tc gridSpan="5">
                  <a:txBody>
                    <a:bodyPr/>
                    <a:lstStyle/>
                    <a:p>
                      <a:pPr marR="0" indent="0" algn="ctr" rtl="0">
                        <a:lnSpc>
                          <a:spcPct val="119000"/>
                        </a:lnSpc>
                        <a:spcBef>
                          <a:spcPts val="0"/>
                        </a:spcBef>
                        <a:spcAft>
                          <a:spcPts val="0"/>
                        </a:spcAft>
                      </a:pPr>
                      <a:r>
                        <a:rPr lang="en-US" sz="1000" b="1" kern="1400" dirty="0">
                          <a:ln>
                            <a:noFill/>
                          </a:ln>
                          <a:solidFill>
                            <a:srgbClr val="FFFFFF"/>
                          </a:solidFill>
                          <a:effectLst/>
                          <a:latin typeface="Calibri" panose="020F0502020204030204" pitchFamily="34" charset="0"/>
                        </a:rPr>
                        <a:t>TEAM INTERACTION</a:t>
                      </a:r>
                      <a:endParaRPr lang="en-US" sz="10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tabLst>
                          <a:tab pos="141732" algn="l"/>
                        </a:tabLst>
                      </a:pPr>
                      <a:r>
                        <a:rPr lang="en-US" sz="1000" b="1" kern="1400" dirty="0">
                          <a:ln>
                            <a:noFill/>
                          </a:ln>
                          <a:solidFill>
                            <a:srgbClr val="FFFFFF"/>
                          </a:solidFill>
                          <a:effectLst/>
                          <a:latin typeface="Calibri" panose="020F0502020204030204" pitchFamily="34" charset="0"/>
                        </a:rPr>
                        <a:t>Structures, processes, and norms that regulate collective behavior in ways that enhance the quality of coordination and collaboration</a:t>
                      </a:r>
                      <a:endParaRPr lang="en-US" sz="1000" kern="1400" dirty="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9BBB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9018275"/>
                  </a:ext>
                </a:extLst>
              </a:tr>
              <a:tr h="344593">
                <a:tc>
                  <a:txBody>
                    <a:bodyPr/>
                    <a:lstStyle/>
                    <a:p>
                      <a:pPr marR="0" indent="0" algn="ctr" rtl="0">
                        <a:lnSpc>
                          <a:spcPct val="119000"/>
                        </a:lnSpc>
                        <a:spcBef>
                          <a:spcPts val="0"/>
                        </a:spcBef>
                        <a:spcAft>
                          <a:spcPts val="0"/>
                        </a:spcAft>
                      </a:pPr>
                      <a:r>
                        <a:rPr lang="en-GB" sz="1000" b="1" kern="1400" dirty="0">
                          <a:ln>
                            <a:noFill/>
                          </a:ln>
                          <a:solidFill>
                            <a:srgbClr val="000000"/>
                          </a:solidFill>
                          <a:effectLst/>
                          <a:latin typeface="Calibri" panose="020F0502020204030204" pitchFamily="34" charset="0"/>
                        </a:rPr>
                        <a:t>Maturity Level 1:</a:t>
                      </a:r>
                      <a:endParaRPr lang="en-GB" sz="10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GB" sz="1000" b="1" kern="1400" dirty="0">
                          <a:ln>
                            <a:noFill/>
                          </a:ln>
                          <a:solidFill>
                            <a:srgbClr val="000000"/>
                          </a:solidFill>
                          <a:effectLst/>
                          <a:latin typeface="Calibri" panose="020F0502020204030204" pitchFamily="34" charset="0"/>
                        </a:rPr>
                        <a:t>Intuitive</a:t>
                      </a:r>
                      <a:endParaRPr lang="en-GB" sz="1000" kern="1400" dirty="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EAF1DD"/>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2:</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Qualitative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D6E3BC"/>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3:</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Quantitative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C2D69B"/>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4:</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Semantic</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B0CA7C"/>
                    </a:solidFill>
                  </a:tcPr>
                </a:tc>
                <a:tc>
                  <a:txBody>
                    <a:bodyPr/>
                    <a:lstStyle/>
                    <a:p>
                      <a:pPr marR="0" indent="0" algn="ctr" rtl="0">
                        <a:lnSpc>
                          <a:spcPct val="119000"/>
                        </a:lnSpc>
                        <a:spcBef>
                          <a:spcPts val="0"/>
                        </a:spcBef>
                        <a:spcAft>
                          <a:spcPts val="0"/>
                        </a:spcAft>
                      </a:pPr>
                      <a:r>
                        <a:rPr lang="en-GB" sz="1000" b="1" kern="1400">
                          <a:ln>
                            <a:noFill/>
                          </a:ln>
                          <a:solidFill>
                            <a:srgbClr val="FFFFFF"/>
                          </a:solidFill>
                          <a:effectLst/>
                          <a:latin typeface="Calibri" panose="020F0502020204030204" pitchFamily="34" charset="0"/>
                        </a:rPr>
                        <a:t>Maturity Level 5:</a:t>
                      </a:r>
                      <a:r>
                        <a:rPr lang="en-GB" sz="1000" kern="1400">
                          <a:ln>
                            <a:noFill/>
                          </a:ln>
                          <a:solidFill>
                            <a:srgbClr val="000000"/>
                          </a:solidFill>
                          <a:effectLst/>
                          <a:latin typeface="Calibri" panose="020F0502020204030204" pitchFamily="34" charset="0"/>
                        </a:rPr>
                        <a:t> </a:t>
                      </a:r>
                      <a:r>
                        <a:rPr lang="en-GB" sz="1000" b="1" kern="1400">
                          <a:ln>
                            <a:noFill/>
                          </a:ln>
                          <a:solidFill>
                            <a:srgbClr val="FFFFFF"/>
                          </a:solidFill>
                          <a:effectLst/>
                          <a:latin typeface="Calibri" panose="020F0502020204030204" pitchFamily="34" charset="0"/>
                        </a:rPr>
                        <a:t>Integrated</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9BBB59"/>
                    </a:solidFill>
                  </a:tcPr>
                </a:tc>
                <a:extLst>
                  <a:ext uri="{0D108BD9-81ED-4DB2-BD59-A6C34878D82A}">
                    <a16:rowId xmlns:a16="http://schemas.microsoft.com/office/drawing/2014/main" val="3083853296"/>
                  </a:ext>
                </a:extLst>
              </a:tr>
              <a:tr h="2303648">
                <a:tc>
                  <a:txBody>
                    <a:bodyPr/>
                    <a:lstStyle/>
                    <a:p>
                      <a:pPr marL="111963" marR="0" indent="-111963"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Team Interaction is at a low level, with no presence of knowledge sharing. </a:t>
                      </a:r>
                    </a:p>
                    <a:p>
                      <a:pPr marL="111963" marR="0" indent="-111963"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complete ignorance of how structures, processes, and norms regulate collective behavior in ways that enhance the quality of coordination and collaboration. </a:t>
                      </a:r>
                    </a:p>
                    <a:p>
                      <a:pPr marL="111963" marR="0" indent="-111963"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ignorance of the fact that Team Interaction is influenced by the characteristics of the situation at hand (Task Classification) and the way in which individual and collective task representations are developed in teams. </a:t>
                      </a:r>
                    </a:p>
                    <a:p>
                      <a:pPr marL="111963" marR="0" indent="-111963"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Formal tools to measure Team Interaction level are absent. </a:t>
                      </a:r>
                    </a:p>
                  </a:txBody>
                  <a:tcPr marL="32582" marR="32582" marT="0" marB="0">
                    <a:lnL>
                      <a:noFill/>
                    </a:lnL>
                    <a:lnR>
                      <a:noFill/>
                    </a:lnR>
                    <a:lnT>
                      <a:noFill/>
                    </a:lnT>
                    <a:lnB>
                      <a:noFill/>
                    </a:lnB>
                    <a:solidFill>
                      <a:srgbClr val="EAF1DD"/>
                    </a:solidFill>
                  </a:tcPr>
                </a:tc>
                <a:tc>
                  <a:txBody>
                    <a:bodyPr/>
                    <a:lstStyle/>
                    <a:p>
                      <a:pPr marL="111963" marR="0" indent="-111963"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Team Interaction is at a low-medium level, with limited knowledge sharing. </a:t>
                      </a:r>
                    </a:p>
                    <a:p>
                      <a:pPr marL="111963" marR="0" indent="-111963"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Structures, processes, and norms that regulate collective behavior are intuitively being considered.</a:t>
                      </a:r>
                    </a:p>
                    <a:p>
                      <a:pPr marL="111963" marR="0" indent="-111963"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 Team Interaction level is intuitively assessed and analyzed, but formal tools to perform a comprehensive assessment are absent. </a:t>
                      </a:r>
                    </a:p>
                  </a:txBody>
                  <a:tcPr marL="32582" marR="32582" marT="0" marB="0">
                    <a:lnL>
                      <a:noFill/>
                    </a:lnL>
                    <a:lnR>
                      <a:noFill/>
                    </a:lnR>
                    <a:lnT>
                      <a:noFill/>
                    </a:lnT>
                    <a:lnB>
                      <a:noFill/>
                    </a:lnB>
                    <a:solidFill>
                      <a:srgbClr val="D6E3BC"/>
                    </a:solidFill>
                  </a:tcPr>
                </a:tc>
                <a:tc>
                  <a:txBody>
                    <a:bodyPr/>
                    <a:lstStyle/>
                    <a:p>
                      <a:pPr marL="111963" marR="0" indent="-102629"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Team Interaction is at a medium level, with improved knowledge sharing and communication style. </a:t>
                      </a:r>
                    </a:p>
                    <a:p>
                      <a:pPr marL="111963" marR="0" indent="-102629"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Some supportive tools to measure Team Interaction levels are in place, offering some reporting and metrics. </a:t>
                      </a:r>
                    </a:p>
                    <a:p>
                      <a:pPr marL="111963" marR="0" indent="-102629"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a factual assessment and analysis of the structures, processes, and norms that regulate collective behavior, with some awareness of their effect on the quality of coordination and collaboration. </a:t>
                      </a:r>
                    </a:p>
                  </a:txBody>
                  <a:tcPr marL="32582" marR="32582" marT="0" marB="0">
                    <a:lnL>
                      <a:noFill/>
                    </a:lnL>
                    <a:lnR>
                      <a:noFill/>
                    </a:lnR>
                    <a:lnT>
                      <a:noFill/>
                    </a:lnT>
                    <a:lnB>
                      <a:noFill/>
                    </a:lnB>
                    <a:solidFill>
                      <a:srgbClr val="C2D69B"/>
                    </a:solidFill>
                  </a:tcPr>
                </a:tc>
                <a:tc>
                  <a:txBody>
                    <a:bodyPr/>
                    <a:lstStyle/>
                    <a:p>
                      <a:pPr marL="104165" marR="0" indent="-104165"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Team Interaction is at a medium-high level, with extensive knowledge sharing. </a:t>
                      </a:r>
                    </a:p>
                    <a:p>
                      <a:pPr marL="104165" marR="0" indent="-104165"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There is an improved understanding of the structures, processes and norms that regulate collective behavior, and their positive effect on the quality of coordination and collaboration. </a:t>
                      </a:r>
                    </a:p>
                    <a:p>
                      <a:pPr marL="104165" marR="0" indent="-104165"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Formal tools to measure Team Interaction are in place, offering advanced reporting and metrics. </a:t>
                      </a:r>
                    </a:p>
                  </a:txBody>
                  <a:tcPr marL="32582" marR="32582" marT="0" marB="0">
                    <a:lnL>
                      <a:noFill/>
                    </a:lnL>
                    <a:lnR>
                      <a:noFill/>
                    </a:lnR>
                    <a:lnT>
                      <a:noFill/>
                    </a:lnT>
                    <a:lnB>
                      <a:noFill/>
                    </a:lnB>
                    <a:solidFill>
                      <a:srgbClr val="B0CA7C"/>
                    </a:solidFill>
                  </a:tcPr>
                </a:tc>
                <a:tc>
                  <a:txBody>
                    <a:bodyPr/>
                    <a:lstStyle/>
                    <a:p>
                      <a:pPr marL="104165" marR="0" indent="-104165" algn="just" rtl="0">
                        <a:lnSpc>
                          <a:spcPct val="119000"/>
                        </a:lnSpc>
                        <a:spcBef>
                          <a:spcPts val="0"/>
                        </a:spcBef>
                        <a:spcAft>
                          <a:spcPts val="0"/>
                        </a:spcAft>
                      </a:pPr>
                      <a:r>
                        <a:rPr lang="en-US" sz="1000" kern="1400" dirty="0">
                          <a:ln>
                            <a:noFill/>
                          </a:ln>
                          <a:solidFill>
                            <a:srgbClr val="FFFFFF"/>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a:t>
                      </a:r>
                      <a:r>
                        <a:rPr lang="en-US" sz="1000" kern="1400" dirty="0">
                          <a:ln>
                            <a:noFill/>
                          </a:ln>
                          <a:solidFill>
                            <a:srgbClr val="FFFFFF"/>
                          </a:solidFill>
                          <a:effectLst/>
                          <a:latin typeface="Calibri" panose="020F0502020204030204" pitchFamily="34" charset="0"/>
                        </a:rPr>
                        <a:t>Team Interaction is at a high level, with broad knowledge sharing. </a:t>
                      </a:r>
                      <a:endParaRPr lang="en-US" sz="1000" kern="1400" dirty="0">
                        <a:ln>
                          <a:noFill/>
                        </a:ln>
                        <a:solidFill>
                          <a:srgbClr val="000000"/>
                        </a:solidFill>
                        <a:effectLst/>
                        <a:latin typeface="Calibri" panose="020F0502020204030204" pitchFamily="34" charset="0"/>
                      </a:endParaRPr>
                    </a:p>
                    <a:p>
                      <a:pPr marL="104165" marR="0" indent="-104165" algn="just" rtl="0">
                        <a:lnSpc>
                          <a:spcPct val="119000"/>
                        </a:lnSpc>
                        <a:spcBef>
                          <a:spcPts val="0"/>
                        </a:spcBef>
                        <a:spcAft>
                          <a:spcPts val="0"/>
                        </a:spcAft>
                      </a:pPr>
                      <a:r>
                        <a:rPr lang="en-US" sz="1000" kern="1400" dirty="0">
                          <a:ln>
                            <a:noFill/>
                          </a:ln>
                          <a:solidFill>
                            <a:srgbClr val="FFFFFF"/>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a:t>
                      </a:r>
                      <a:r>
                        <a:rPr lang="en-US" sz="1000" kern="1400" dirty="0">
                          <a:ln>
                            <a:noFill/>
                          </a:ln>
                          <a:solidFill>
                            <a:srgbClr val="FFFFFF"/>
                          </a:solidFill>
                          <a:effectLst/>
                          <a:latin typeface="Calibri" panose="020F0502020204030204" pitchFamily="34" charset="0"/>
                        </a:rPr>
                        <a:t>There is a comprehensive understanding of how structures, processes, and norms regulate collective behavior in ways that enhance the quality of coordination and collaboration. </a:t>
                      </a:r>
                      <a:endParaRPr lang="en-US" sz="1000" kern="1400" dirty="0">
                        <a:ln>
                          <a:noFill/>
                        </a:ln>
                        <a:solidFill>
                          <a:srgbClr val="000000"/>
                        </a:solidFill>
                        <a:effectLst/>
                        <a:latin typeface="Calibri" panose="020F0502020204030204" pitchFamily="34" charset="0"/>
                      </a:endParaRPr>
                    </a:p>
                    <a:p>
                      <a:pPr marL="104165" marR="0" indent="-104165" algn="just" rtl="0">
                        <a:lnSpc>
                          <a:spcPct val="119000"/>
                        </a:lnSpc>
                        <a:spcBef>
                          <a:spcPts val="0"/>
                        </a:spcBef>
                        <a:spcAft>
                          <a:spcPts val="0"/>
                        </a:spcAft>
                      </a:pPr>
                      <a:r>
                        <a:rPr lang="en-US" sz="1000" kern="1400" dirty="0">
                          <a:ln>
                            <a:noFill/>
                          </a:ln>
                          <a:solidFill>
                            <a:srgbClr val="FFFFFF"/>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a:t>
                      </a:r>
                      <a:r>
                        <a:rPr lang="en-US" sz="1000" kern="1400" dirty="0">
                          <a:ln>
                            <a:noFill/>
                          </a:ln>
                          <a:solidFill>
                            <a:srgbClr val="FFFFFF"/>
                          </a:solidFill>
                          <a:effectLst/>
                          <a:latin typeface="Calibri" panose="020F0502020204030204" pitchFamily="34" charset="0"/>
                        </a:rPr>
                        <a:t>There is extensive use of tools to measure Team Interaction level, offering measurable results. </a:t>
                      </a:r>
                      <a:endParaRPr lang="en-US" sz="1000" kern="1400" dirty="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9BBB59"/>
                    </a:solidFill>
                  </a:tcPr>
                </a:tc>
                <a:extLst>
                  <a:ext uri="{0D108BD9-81ED-4DB2-BD59-A6C34878D82A}">
                    <a16:rowId xmlns:a16="http://schemas.microsoft.com/office/drawing/2014/main" val="102200843"/>
                  </a:ext>
                </a:extLst>
              </a:tr>
              <a:tr h="700785">
                <a:tc gridSpan="5">
                  <a:txBody>
                    <a:bodyPr/>
                    <a:lstStyle/>
                    <a:p>
                      <a:pPr marR="0" indent="0" algn="ctr" rtl="0">
                        <a:lnSpc>
                          <a:spcPct val="119000"/>
                        </a:lnSpc>
                        <a:spcBef>
                          <a:spcPts val="0"/>
                        </a:spcBef>
                        <a:spcAft>
                          <a:spcPts val="0"/>
                        </a:spcAft>
                      </a:pPr>
                      <a:r>
                        <a:rPr lang="en-US" sz="1000" b="1" kern="1400">
                          <a:ln>
                            <a:noFill/>
                          </a:ln>
                          <a:solidFill>
                            <a:srgbClr val="FFFFFF"/>
                          </a:solidFill>
                          <a:effectLst/>
                          <a:latin typeface="Calibri" panose="020F0502020204030204" pitchFamily="34" charset="0"/>
                        </a:rPr>
                        <a:t>TASK CLASSIFICATION</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1000" kern="1400">
                          <a:ln>
                            <a:noFill/>
                          </a:ln>
                          <a:solidFill>
                            <a:srgbClr val="FFFFFF"/>
                          </a:solidFill>
                          <a:effectLst/>
                          <a:latin typeface="Calibri" panose="020F0502020204030204" pitchFamily="34" charset="0"/>
                        </a:rPr>
                        <a:t>Factors identified to positively influence the evolution and maturation of CI in teams and Collective Performance: </a:t>
                      </a:r>
                      <a:r>
                        <a:rPr lang="en-US" sz="1000" b="1" kern="1400">
                          <a:ln>
                            <a:noFill/>
                          </a:ln>
                          <a:solidFill>
                            <a:srgbClr val="FFFFFF"/>
                          </a:solidFill>
                          <a:effectLst/>
                          <a:latin typeface="Calibri" panose="020F0502020204030204" pitchFamily="34" charset="0"/>
                        </a:rPr>
                        <a:t>1. Task Type (Closed, Open-ended, combination of both), 2. Content of the Information Processed (based on the social or analytic/non-social cognitive domain), 3. Skills Required for the completion of the task (accuracy, coordination, combination of both), 4. Task Complexity (low, medium, high), 5. Direct Relevance to the Management of LoPHIEs, 6. Supporting Material Provided and Access</a:t>
                      </a:r>
                      <a:endParaRPr lang="en-US"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948A5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5925874"/>
                  </a:ext>
                </a:extLst>
              </a:tr>
              <a:tr h="344593">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1:</a:t>
                      </a:r>
                      <a:endParaRPr lang="en-GB" sz="10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Intuitive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DDD9C3"/>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2:</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Qualitative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C4BC96"/>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3:</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Quantitative</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BCB386"/>
                    </a:solidFill>
                  </a:tcPr>
                </a:tc>
                <a:tc>
                  <a:txBody>
                    <a:bodyPr/>
                    <a:lstStyle/>
                    <a:p>
                      <a:pPr marR="0" indent="0" algn="ctr" rtl="0">
                        <a:lnSpc>
                          <a:spcPct val="119000"/>
                        </a:lnSpc>
                        <a:spcBef>
                          <a:spcPts val="0"/>
                        </a:spcBef>
                        <a:spcAft>
                          <a:spcPts val="0"/>
                        </a:spcAft>
                      </a:pPr>
                      <a:r>
                        <a:rPr lang="en-GB" sz="1000" b="1" kern="1400">
                          <a:ln>
                            <a:noFill/>
                          </a:ln>
                          <a:solidFill>
                            <a:srgbClr val="000000"/>
                          </a:solidFill>
                          <a:effectLst/>
                          <a:latin typeface="Calibri" panose="020F0502020204030204" pitchFamily="34" charset="0"/>
                        </a:rPr>
                        <a:t>Maturity Level 4:</a:t>
                      </a:r>
                      <a:r>
                        <a:rPr lang="en-GB" sz="1000" kern="1400">
                          <a:ln>
                            <a:noFill/>
                          </a:ln>
                          <a:solidFill>
                            <a:srgbClr val="000000"/>
                          </a:solidFill>
                          <a:effectLst/>
                          <a:latin typeface="Calibri" panose="020F0502020204030204" pitchFamily="34" charset="0"/>
                        </a:rPr>
                        <a:t> </a:t>
                      </a:r>
                      <a:r>
                        <a:rPr lang="en-GB" sz="1000" b="1" kern="1400">
                          <a:ln>
                            <a:noFill/>
                          </a:ln>
                          <a:solidFill>
                            <a:srgbClr val="000000"/>
                          </a:solidFill>
                          <a:effectLst/>
                          <a:latin typeface="Calibri" panose="020F0502020204030204" pitchFamily="34" charset="0"/>
                        </a:rPr>
                        <a:t>Semantic</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ABA069"/>
                    </a:solidFill>
                  </a:tcPr>
                </a:tc>
                <a:tc>
                  <a:txBody>
                    <a:bodyPr/>
                    <a:lstStyle/>
                    <a:p>
                      <a:pPr marR="0" indent="0" algn="ctr" rtl="0">
                        <a:lnSpc>
                          <a:spcPct val="119000"/>
                        </a:lnSpc>
                        <a:spcBef>
                          <a:spcPts val="0"/>
                        </a:spcBef>
                        <a:spcAft>
                          <a:spcPts val="0"/>
                        </a:spcAft>
                      </a:pPr>
                      <a:r>
                        <a:rPr lang="en-GB" sz="1000" b="1" kern="1400">
                          <a:ln>
                            <a:noFill/>
                          </a:ln>
                          <a:solidFill>
                            <a:srgbClr val="FFFFFF"/>
                          </a:solidFill>
                          <a:effectLst/>
                          <a:latin typeface="Calibri" panose="020F0502020204030204" pitchFamily="34" charset="0"/>
                        </a:rPr>
                        <a:t>Maturity Level 5:</a:t>
                      </a:r>
                      <a:r>
                        <a:rPr lang="en-GB" sz="1000" kern="1400">
                          <a:ln>
                            <a:noFill/>
                          </a:ln>
                          <a:solidFill>
                            <a:srgbClr val="000000"/>
                          </a:solidFill>
                          <a:effectLst/>
                          <a:latin typeface="Calibri" panose="020F0502020204030204" pitchFamily="34" charset="0"/>
                        </a:rPr>
                        <a:t> </a:t>
                      </a:r>
                      <a:r>
                        <a:rPr lang="en-GB" sz="1000" b="1" kern="1400">
                          <a:ln>
                            <a:noFill/>
                          </a:ln>
                          <a:solidFill>
                            <a:srgbClr val="FFFFFF"/>
                          </a:solidFill>
                          <a:effectLst/>
                          <a:latin typeface="Calibri" panose="020F0502020204030204" pitchFamily="34" charset="0"/>
                        </a:rPr>
                        <a:t>Integrated</a:t>
                      </a:r>
                      <a:endParaRPr lang="en-GB" sz="1000" kern="140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948A54"/>
                    </a:solidFill>
                  </a:tcPr>
                </a:tc>
                <a:extLst>
                  <a:ext uri="{0D108BD9-81ED-4DB2-BD59-A6C34878D82A}">
                    <a16:rowId xmlns:a16="http://schemas.microsoft.com/office/drawing/2014/main" val="4001807949"/>
                  </a:ext>
                </a:extLst>
              </a:tr>
              <a:tr h="1947456">
                <a:tc>
                  <a:txBody>
                    <a:bodyPr/>
                    <a:lstStyle/>
                    <a:p>
                      <a:pPr marL="111963" marR="0" indent="-111963"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complete ignorance of how specific characteristics of the situation at hand (Task Classification) and the way in which individual and collective task representations are developed in teams, influence the evolution and maturation of CI as well as Collective Performance.</a:t>
                      </a:r>
                    </a:p>
                    <a:p>
                      <a:pPr marL="111963" marR="0" indent="-111963" algn="just" rtl="0">
                        <a:lnSpc>
                          <a:spcPct val="119000"/>
                        </a:lnSpc>
                        <a:spcBef>
                          <a:spcPts val="0"/>
                        </a:spcBef>
                        <a:spcAft>
                          <a:spcPts val="0"/>
                        </a:spcAft>
                      </a:pPr>
                      <a:r>
                        <a:rPr lang="en-US" sz="1000" kern="1400" dirty="0">
                          <a:ln>
                            <a:noFill/>
                          </a:ln>
                          <a:solidFill>
                            <a:srgbClr val="000000"/>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There is a lack of formal tools to measure the characteristics of the situation at hand. </a:t>
                      </a:r>
                    </a:p>
                  </a:txBody>
                  <a:tcPr marL="32582" marR="32582" marT="0" marB="0">
                    <a:lnL>
                      <a:noFill/>
                    </a:lnL>
                    <a:lnR>
                      <a:noFill/>
                    </a:lnR>
                    <a:lnT>
                      <a:noFill/>
                    </a:lnT>
                    <a:lnB>
                      <a:noFill/>
                    </a:lnB>
                    <a:solidFill>
                      <a:srgbClr val="DDD9C3"/>
                    </a:solidFill>
                  </a:tcPr>
                </a:tc>
                <a:tc>
                  <a:txBody>
                    <a:bodyPr/>
                    <a:lstStyle/>
                    <a:p>
                      <a:pPr marL="111963" marR="0" indent="-111963"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The specific factors identified to positively influence the evolution and maturation of CI in teams as well as Collective Performance in relation to Task Classification are intuitively assessed and analyzed. </a:t>
                      </a:r>
                    </a:p>
                    <a:p>
                      <a:pPr marL="111963" marR="0" indent="-111963"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There is still a lack of formal tools to measure these specific factors. </a:t>
                      </a:r>
                    </a:p>
                  </a:txBody>
                  <a:tcPr marL="32582" marR="32582" marT="0" marB="0">
                    <a:lnL>
                      <a:noFill/>
                    </a:lnL>
                    <a:lnR>
                      <a:noFill/>
                    </a:lnR>
                    <a:lnT>
                      <a:noFill/>
                    </a:lnT>
                    <a:lnB>
                      <a:noFill/>
                    </a:lnB>
                    <a:solidFill>
                      <a:srgbClr val="C4BC96"/>
                    </a:solidFill>
                  </a:tcPr>
                </a:tc>
                <a:tc>
                  <a:txBody>
                    <a:bodyPr/>
                    <a:lstStyle/>
                    <a:p>
                      <a:pPr marL="111963" marR="0" indent="-102629"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There is a factual assessment and analysis of the specific factors related to Task Classification, with some awareness of their positive effects on the evolution and maturation of CI in teams as well as Collective Performance.</a:t>
                      </a:r>
                    </a:p>
                    <a:p>
                      <a:pPr marL="111963" marR="0" indent="-102629"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Some tools to assess the characteristics of the situation at hand are in place, offering some reporting and metrics.  </a:t>
                      </a:r>
                    </a:p>
                  </a:txBody>
                  <a:tcPr marL="32582" marR="32582" marT="0" marB="0">
                    <a:lnL>
                      <a:noFill/>
                    </a:lnL>
                    <a:lnR>
                      <a:noFill/>
                    </a:lnR>
                    <a:lnT>
                      <a:noFill/>
                    </a:lnT>
                    <a:lnB>
                      <a:noFill/>
                    </a:lnB>
                    <a:solidFill>
                      <a:srgbClr val="BCB386"/>
                    </a:solidFill>
                  </a:tcPr>
                </a:tc>
                <a:tc>
                  <a:txBody>
                    <a:bodyPr/>
                    <a:lstStyle/>
                    <a:p>
                      <a:pPr marL="104165" marR="0" indent="-104165"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There is a good understanding of how specific factors related to Task Classification, positively influence CI and Collective Performance.</a:t>
                      </a:r>
                    </a:p>
                    <a:p>
                      <a:pPr marL="104165" marR="0" indent="-104165" algn="just" rtl="0">
                        <a:lnSpc>
                          <a:spcPct val="119000"/>
                        </a:lnSpc>
                        <a:spcBef>
                          <a:spcPts val="0"/>
                        </a:spcBef>
                        <a:spcAft>
                          <a:spcPts val="0"/>
                        </a:spcAft>
                      </a:pPr>
                      <a:r>
                        <a:rPr lang="en-US" sz="1000" kern="1400">
                          <a:ln>
                            <a:noFill/>
                          </a:ln>
                          <a:solidFill>
                            <a:srgbClr val="000000"/>
                          </a:solidFill>
                          <a:effectLst/>
                          <a:latin typeface="Symbol" panose="05050102010706020507" pitchFamily="18" charset="2"/>
                        </a:rPr>
                        <a:t>·</a:t>
                      </a:r>
                      <a:r>
                        <a:rPr lang="en-US" sz="1000" kern="1400">
                          <a:ln>
                            <a:noFill/>
                          </a:ln>
                          <a:solidFill>
                            <a:srgbClr val="000000"/>
                          </a:solidFill>
                          <a:effectLst/>
                          <a:latin typeface="Calibri" panose="020F0502020204030204" pitchFamily="34" charset="0"/>
                        </a:rPr>
                        <a:t> Formal tools to measure the characteristics of the situation at hand, are in place, offering advanced reporting and metrics. </a:t>
                      </a:r>
                    </a:p>
                  </a:txBody>
                  <a:tcPr marL="32582" marR="32582" marT="0" marB="0">
                    <a:lnL>
                      <a:noFill/>
                    </a:lnL>
                    <a:lnR>
                      <a:noFill/>
                    </a:lnR>
                    <a:lnT>
                      <a:noFill/>
                    </a:lnT>
                    <a:lnB>
                      <a:noFill/>
                    </a:lnB>
                    <a:solidFill>
                      <a:srgbClr val="ABA069"/>
                    </a:solidFill>
                  </a:tcPr>
                </a:tc>
                <a:tc>
                  <a:txBody>
                    <a:bodyPr/>
                    <a:lstStyle/>
                    <a:p>
                      <a:pPr marL="104165" marR="0" indent="-104165" algn="just" rtl="0">
                        <a:lnSpc>
                          <a:spcPct val="119000"/>
                        </a:lnSpc>
                        <a:spcBef>
                          <a:spcPts val="0"/>
                        </a:spcBef>
                        <a:spcAft>
                          <a:spcPts val="0"/>
                        </a:spcAft>
                      </a:pPr>
                      <a:r>
                        <a:rPr lang="en-US" sz="1000" kern="1400" dirty="0">
                          <a:ln>
                            <a:noFill/>
                          </a:ln>
                          <a:solidFill>
                            <a:srgbClr val="FFFFFF"/>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a:t>
                      </a:r>
                      <a:r>
                        <a:rPr lang="en-US" sz="1000" kern="1400" dirty="0">
                          <a:ln>
                            <a:noFill/>
                          </a:ln>
                          <a:solidFill>
                            <a:srgbClr val="FFFFFF"/>
                          </a:solidFill>
                          <a:effectLst/>
                          <a:latin typeface="Calibri" panose="020F0502020204030204" pitchFamily="34" charset="0"/>
                        </a:rPr>
                        <a:t>There is a comprehensive understanding of how specific characteristics of the situation at hand (Task Classification) and the way in which individual and collective task representations are developed in teams, influence the evolution and maturation of CI as well as Collective Performance.</a:t>
                      </a:r>
                      <a:endParaRPr lang="en-US" sz="1000" kern="1400" dirty="0">
                        <a:ln>
                          <a:noFill/>
                        </a:ln>
                        <a:solidFill>
                          <a:srgbClr val="000000"/>
                        </a:solidFill>
                        <a:effectLst/>
                        <a:latin typeface="Calibri" panose="020F0502020204030204" pitchFamily="34" charset="0"/>
                      </a:endParaRPr>
                    </a:p>
                    <a:p>
                      <a:pPr marL="104165" marR="0" indent="-104165" algn="just" rtl="0">
                        <a:lnSpc>
                          <a:spcPct val="119000"/>
                        </a:lnSpc>
                        <a:spcBef>
                          <a:spcPts val="0"/>
                        </a:spcBef>
                        <a:spcAft>
                          <a:spcPts val="0"/>
                        </a:spcAft>
                      </a:pPr>
                      <a:r>
                        <a:rPr lang="en-US" sz="1000" kern="1400" dirty="0">
                          <a:ln>
                            <a:noFill/>
                          </a:ln>
                          <a:solidFill>
                            <a:srgbClr val="FFFFFF"/>
                          </a:solidFill>
                          <a:effectLst/>
                          <a:latin typeface="Symbol" panose="05050102010706020507" pitchFamily="18" charset="2"/>
                        </a:rPr>
                        <a:t>·</a:t>
                      </a:r>
                      <a:r>
                        <a:rPr lang="en-US" sz="1000" kern="1400" dirty="0">
                          <a:ln>
                            <a:noFill/>
                          </a:ln>
                          <a:solidFill>
                            <a:srgbClr val="000000"/>
                          </a:solidFill>
                          <a:effectLst/>
                          <a:latin typeface="Calibri" panose="020F0502020204030204" pitchFamily="34" charset="0"/>
                        </a:rPr>
                        <a:t> </a:t>
                      </a:r>
                      <a:r>
                        <a:rPr lang="en-US" sz="1000" kern="1400" dirty="0">
                          <a:ln>
                            <a:noFill/>
                          </a:ln>
                          <a:solidFill>
                            <a:srgbClr val="FFFFFF"/>
                          </a:solidFill>
                          <a:effectLst/>
                          <a:latin typeface="Calibri" panose="020F0502020204030204" pitchFamily="34" charset="0"/>
                        </a:rPr>
                        <a:t>There is an extensive use of supportive tools to assess the characteristics of the situation at hand, offering measurable results. </a:t>
                      </a:r>
                      <a:endParaRPr lang="en-US" sz="1000" kern="1400" dirty="0">
                        <a:ln>
                          <a:noFill/>
                        </a:ln>
                        <a:solidFill>
                          <a:srgbClr val="000000"/>
                        </a:solidFill>
                        <a:effectLst/>
                        <a:latin typeface="Calibri" panose="020F0502020204030204" pitchFamily="34" charset="0"/>
                      </a:endParaRPr>
                    </a:p>
                  </a:txBody>
                  <a:tcPr marL="32582" marR="32582" marT="0" marB="0">
                    <a:lnL>
                      <a:noFill/>
                    </a:lnL>
                    <a:lnR>
                      <a:noFill/>
                    </a:lnR>
                    <a:lnT>
                      <a:noFill/>
                    </a:lnT>
                    <a:lnB>
                      <a:noFill/>
                    </a:lnB>
                    <a:solidFill>
                      <a:srgbClr val="948A54"/>
                    </a:solidFill>
                  </a:tcPr>
                </a:tc>
                <a:extLst>
                  <a:ext uri="{0D108BD9-81ED-4DB2-BD59-A6C34878D82A}">
                    <a16:rowId xmlns:a16="http://schemas.microsoft.com/office/drawing/2014/main" val="2734991674"/>
                  </a:ext>
                </a:extLst>
              </a:tr>
            </a:tbl>
          </a:graphicData>
        </a:graphic>
      </p:graphicFrame>
    </p:spTree>
    <p:extLst>
      <p:ext uri="{BB962C8B-B14F-4D97-AF65-F5344CB8AC3E}">
        <p14:creationId xmlns:p14="http://schemas.microsoft.com/office/powerpoint/2010/main" val="3473288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CE545F-E033-EB94-A295-CD784ADC13E5}"/>
              </a:ext>
            </a:extLst>
          </p:cNvPr>
          <p:cNvSpPr>
            <a:spLocks noGrp="1"/>
          </p:cNvSpPr>
          <p:nvPr>
            <p:ph type="sldNum" sz="quarter" idx="12"/>
          </p:nvPr>
        </p:nvSpPr>
        <p:spPr/>
        <p:txBody>
          <a:bodyPr/>
          <a:lstStyle/>
          <a:p>
            <a:fld id="{A2200B0B-05A8-B548-AFCD-0B4DD3710B69}" type="slidenum">
              <a:rPr lang="en-CY" smtClean="0"/>
              <a:t>34</a:t>
            </a:fld>
            <a:endParaRPr lang="en-CY"/>
          </a:p>
        </p:txBody>
      </p:sp>
      <p:sp>
        <p:nvSpPr>
          <p:cNvPr id="5" name="Title 1">
            <a:extLst>
              <a:ext uri="{FF2B5EF4-FFF2-40B4-BE49-F238E27FC236}">
                <a16:creationId xmlns:a16="http://schemas.microsoft.com/office/drawing/2014/main" id="{C519B49F-83A2-D73E-55F6-C4E843810269}"/>
              </a:ext>
            </a:extLst>
          </p:cNvPr>
          <p:cNvSpPr>
            <a:spLocks noGrp="1"/>
          </p:cNvSpPr>
          <p:nvPr>
            <p:ph type="title"/>
          </p:nvPr>
        </p:nvSpPr>
        <p:spPr>
          <a:xfrm>
            <a:off x="0" y="2766218"/>
            <a:ext cx="12192000" cy="1325563"/>
          </a:xfrm>
          <a:solidFill>
            <a:srgbClr val="002060"/>
          </a:solidFill>
        </p:spPr>
        <p:txBody>
          <a:bodyPr/>
          <a:lstStyle/>
          <a:p>
            <a:pPr algn="ctr"/>
            <a:r>
              <a:rPr lang="en-US" dirty="0">
                <a:solidFill>
                  <a:schemeClr val="bg1"/>
                </a:solidFill>
              </a:rPr>
              <a:t>Main Findings</a:t>
            </a:r>
            <a:endParaRPr lang="en-CY" dirty="0">
              <a:solidFill>
                <a:schemeClr val="bg1"/>
              </a:solidFill>
            </a:endParaRPr>
          </a:p>
        </p:txBody>
      </p:sp>
    </p:spTree>
    <p:extLst>
      <p:ext uri="{BB962C8B-B14F-4D97-AF65-F5344CB8AC3E}">
        <p14:creationId xmlns:p14="http://schemas.microsoft.com/office/powerpoint/2010/main" val="1480426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08C866-EF57-3666-C6D7-D9D0C073279E}"/>
              </a:ext>
            </a:extLst>
          </p:cNvPr>
          <p:cNvSpPr>
            <a:spLocks noGrp="1"/>
          </p:cNvSpPr>
          <p:nvPr>
            <p:ph type="sldNum" sz="quarter" idx="12"/>
          </p:nvPr>
        </p:nvSpPr>
        <p:spPr/>
        <p:txBody>
          <a:bodyPr/>
          <a:lstStyle/>
          <a:p>
            <a:fld id="{A2200B0B-05A8-B548-AFCD-0B4DD3710B69}" type="slidenum">
              <a:rPr lang="en-CY" smtClean="0"/>
              <a:t>35</a:t>
            </a:fld>
            <a:endParaRPr lang="en-CY"/>
          </a:p>
        </p:txBody>
      </p:sp>
      <p:sp>
        <p:nvSpPr>
          <p:cNvPr id="5" name="Text Placeholder 5">
            <a:extLst>
              <a:ext uri="{FF2B5EF4-FFF2-40B4-BE49-F238E27FC236}">
                <a16:creationId xmlns:a16="http://schemas.microsoft.com/office/drawing/2014/main" id="{8F381F71-D915-32E3-04D1-7E5876A5B36D}"/>
              </a:ext>
            </a:extLst>
          </p:cNvPr>
          <p:cNvSpPr txBox="1">
            <a:spLocks/>
          </p:cNvSpPr>
          <p:nvPr/>
        </p:nvSpPr>
        <p:spPr>
          <a:xfrm>
            <a:off x="228603" y="513557"/>
            <a:ext cx="4411984" cy="5604213"/>
          </a:xfrm>
          <a:prstGeom prst="rect">
            <a:avLst/>
          </a:prstGeom>
        </p:spPr>
        <p:txBody>
          <a:bodyPr vert="horz" lIns="91440" tIns="45720" rIns="91440" bIns="45720" rtlCol="0" anchor="b">
            <a:noAutofit/>
          </a:bodyPr>
          <a:lstStyle>
            <a:defPPr>
              <a:defRPr lang="en-CY"/>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defTabSz="914400" rtl="0" eaLnBrk="1" fontAlgn="auto" latinLnBrk="0" hangingPunct="1">
              <a:lnSpc>
                <a:spcPct val="90000"/>
              </a:lnSpc>
              <a:spcBef>
                <a:spcPts val="1000"/>
              </a:spcBef>
              <a:spcAft>
                <a:spcPts val="0"/>
              </a:spcAft>
              <a:buClrTx/>
              <a:buSzTx/>
              <a:buFontTx/>
              <a:buBlip>
                <a:blip r:embed="rId3"/>
              </a:buBlip>
              <a:tabLst/>
              <a:defRPr/>
            </a:pPr>
            <a:r>
              <a:rPr kumimoji="0" lang="en-US" sz="2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ability of understanding social causality</a:t>
            </a:r>
            <a:r>
              <a:rPr kumimoji="0" lang="en-US" sz="2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as measured by the Reading the Mind in the Eyes Test RME </a:t>
            </a:r>
            <a:r>
              <a:rPr kumimoji="0" lang="en-US" sz="2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has low to zero correlations (r&lt;0.10) with the five primary dimensions of adult personality</a:t>
            </a:r>
            <a:r>
              <a:rPr kumimoji="0" lang="en-US" sz="2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as measured by the Big Five Personality Test (Extraversion: r=0.043, Agreeableness: r=0.039 Conscientiousness: r=-0.104, Emotional Stability: r=0.089, Intellect or Imagination: r=-0.118).</a:t>
            </a:r>
          </a:p>
        </p:txBody>
      </p:sp>
      <p:pic>
        <p:nvPicPr>
          <p:cNvPr id="6" name="Picture">
            <a:extLst>
              <a:ext uri="{FF2B5EF4-FFF2-40B4-BE49-F238E27FC236}">
                <a16:creationId xmlns:a16="http://schemas.microsoft.com/office/drawing/2014/main" id="{C588C67B-11CE-54E4-30B2-36CAE54492FB}"/>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4640587" y="740230"/>
            <a:ext cx="5383390" cy="5383390"/>
          </a:xfrm>
          <a:prstGeom prst="rect">
            <a:avLst/>
          </a:prstGeom>
          <a:noFill/>
          <a:ln w="9525">
            <a:noFill/>
            <a:headEnd/>
            <a:tailEnd/>
          </a:ln>
        </p:spPr>
      </p:pic>
      <p:sp>
        <p:nvSpPr>
          <p:cNvPr id="7" name="Rectangle 6">
            <a:extLst>
              <a:ext uri="{FF2B5EF4-FFF2-40B4-BE49-F238E27FC236}">
                <a16:creationId xmlns:a16="http://schemas.microsoft.com/office/drawing/2014/main" id="{9FC13156-C43C-6FF3-A8C6-129CF248CCF6}"/>
              </a:ext>
            </a:extLst>
          </p:cNvPr>
          <p:cNvSpPr/>
          <p:nvPr/>
        </p:nvSpPr>
        <p:spPr>
          <a:xfrm>
            <a:off x="9958664" y="4752607"/>
            <a:ext cx="2014142" cy="1015663"/>
          </a:xfrm>
          <a:prstGeom prst="rect">
            <a:avLst/>
          </a:prstGeom>
        </p:spPr>
        <p:txBody>
          <a:bodyPr wrap="square">
            <a:spAutoFit/>
          </a:bodyPr>
          <a:lstStyle/>
          <a:p>
            <a:r>
              <a:rPr lang="en-GB" sz="1500" i="1" dirty="0">
                <a:solidFill>
                  <a:srgbClr val="002060"/>
                </a:solidFill>
                <a:latin typeface="+mj-lt"/>
                <a:ea typeface="Calibri" panose="020F0502020204030204" pitchFamily="34" charset="0"/>
              </a:rPr>
              <a:t>Matrix Scatterplot for the associations between Experiment 1 measurements</a:t>
            </a:r>
            <a:endParaRPr lang="en-US" sz="1500" i="1" dirty="0">
              <a:solidFill>
                <a:srgbClr val="002060"/>
              </a:solidFill>
              <a:latin typeface="+mj-lt"/>
            </a:endParaRPr>
          </a:p>
        </p:txBody>
      </p:sp>
    </p:spTree>
    <p:extLst>
      <p:ext uri="{BB962C8B-B14F-4D97-AF65-F5344CB8AC3E}">
        <p14:creationId xmlns:p14="http://schemas.microsoft.com/office/powerpoint/2010/main" val="755592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C57CA7-C94D-734A-5426-2ACC72F255FB}"/>
              </a:ext>
            </a:extLst>
          </p:cNvPr>
          <p:cNvSpPr>
            <a:spLocks noGrp="1"/>
          </p:cNvSpPr>
          <p:nvPr>
            <p:ph type="sldNum" sz="quarter" idx="12"/>
          </p:nvPr>
        </p:nvSpPr>
        <p:spPr/>
        <p:txBody>
          <a:bodyPr/>
          <a:lstStyle/>
          <a:p>
            <a:fld id="{A2200B0B-05A8-B548-AFCD-0B4DD3710B69}" type="slidenum">
              <a:rPr lang="en-CY" smtClean="0"/>
              <a:t>36</a:t>
            </a:fld>
            <a:endParaRPr lang="en-CY"/>
          </a:p>
        </p:txBody>
      </p:sp>
      <p:sp>
        <p:nvSpPr>
          <p:cNvPr id="7" name="Text Placeholder 5">
            <a:extLst>
              <a:ext uri="{FF2B5EF4-FFF2-40B4-BE49-F238E27FC236}">
                <a16:creationId xmlns:a16="http://schemas.microsoft.com/office/drawing/2014/main" id="{028AA39F-8FFF-5700-70C9-10FC3256DEA5}"/>
              </a:ext>
            </a:extLst>
          </p:cNvPr>
          <p:cNvSpPr txBox="1">
            <a:spLocks/>
          </p:cNvSpPr>
          <p:nvPr/>
        </p:nvSpPr>
        <p:spPr>
          <a:xfrm>
            <a:off x="6248399" y="1127760"/>
            <a:ext cx="5105399" cy="4297680"/>
          </a:xfrm>
          <a:prstGeom prst="rect">
            <a:avLst/>
          </a:prstGeom>
        </p:spPr>
        <p:txBody>
          <a:bodyPr vert="horz" lIns="91440" tIns="45720" rIns="91440" bIns="45720" rtlCol="0" anchor="b">
            <a:noAutofit/>
          </a:bodyPr>
          <a:lstStyle>
            <a:defPPr>
              <a:defRPr lang="en-CY"/>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90000"/>
              </a:lnSpc>
              <a:spcBef>
                <a:spcPts val="1000"/>
              </a:spcBef>
              <a:spcAft>
                <a:spcPts val="0"/>
              </a:spcAft>
              <a:buClrTx/>
              <a:buSzTx/>
              <a:buFontTx/>
              <a:buBlip>
                <a:blip r:embed="rId3"/>
              </a:buBlip>
              <a:tabLst/>
              <a:defRPr/>
            </a:pPr>
            <a:r>
              <a:rPr kumimoji="0" lang="en-US" sz="2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Belonging in a team is associated with higher Collective Performance (Total Task Score) as compared to working individually </a:t>
            </a:r>
            <a:r>
              <a:rPr kumimoji="0" lang="en-US" sz="2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(b=0.34, p=0.066). </a:t>
            </a:r>
          </a:p>
          <a:p>
            <a:pPr marL="342900" marR="0" lvl="0" indent="0" algn="just" defTabSz="914400" rtl="0" eaLnBrk="1" fontAlgn="auto" latinLnBrk="0" hangingPunct="1">
              <a:lnSpc>
                <a:spcPct val="90000"/>
              </a:lnSpc>
              <a:spcBef>
                <a:spcPts val="1000"/>
              </a:spcBef>
              <a:spcAft>
                <a:spcPts val="0"/>
              </a:spcAft>
              <a:buClrTx/>
              <a:buSzTx/>
              <a:buFontTx/>
              <a:buNone/>
              <a:tabLst/>
              <a:defRPr/>
            </a:pPr>
            <a:r>
              <a:rPr kumimoji="0" lang="en-US" sz="2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findings support the findings of previous studies that provide evidence that collective problem-solving leads to enhanced performance and improved solutions that no individual can achieve alone (e.g., Gulley and Lakhani, 2010; Jeppesen and Lakhani, 2010). </a:t>
            </a:r>
          </a:p>
        </p:txBody>
      </p:sp>
      <p:sp>
        <p:nvSpPr>
          <p:cNvPr id="8" name="Text Placeholder 5">
            <a:extLst>
              <a:ext uri="{FF2B5EF4-FFF2-40B4-BE49-F238E27FC236}">
                <a16:creationId xmlns:a16="http://schemas.microsoft.com/office/drawing/2014/main" id="{42E4F90C-01E2-3BBB-E1A0-3D7C32A8EEDA}"/>
              </a:ext>
            </a:extLst>
          </p:cNvPr>
          <p:cNvSpPr txBox="1">
            <a:spLocks/>
          </p:cNvSpPr>
          <p:nvPr/>
        </p:nvSpPr>
        <p:spPr>
          <a:xfrm>
            <a:off x="370115" y="2006961"/>
            <a:ext cx="5573486" cy="3418479"/>
          </a:xfrm>
          <a:prstGeom prst="rect">
            <a:avLst/>
          </a:prstGeom>
        </p:spPr>
        <p:txBody>
          <a:bodyPr vert="horz" lIns="91440" tIns="45720" rIns="91440" bIns="45720" rtlCol="0" anchor="b">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100" b="1" dirty="0">
                <a:solidFill>
                  <a:srgbClr val="002060"/>
                </a:solidFill>
                <a:latin typeface="+mj-lt"/>
              </a:rPr>
              <a:t>A higher level of Collective Intelligence is associated with higher Collective Performance</a:t>
            </a:r>
            <a:r>
              <a:rPr lang="en-US" sz="2100" dirty="0">
                <a:solidFill>
                  <a:srgbClr val="002060"/>
                </a:solidFill>
                <a:latin typeface="+mj-lt"/>
              </a:rPr>
              <a:t>. </a:t>
            </a:r>
          </a:p>
          <a:p>
            <a:pPr indent="0" algn="just">
              <a:buFontTx/>
              <a:buNone/>
            </a:pPr>
            <a:r>
              <a:rPr lang="en-US" sz="2100" dirty="0">
                <a:solidFill>
                  <a:srgbClr val="002060"/>
                </a:solidFill>
                <a:latin typeface="+mj-lt"/>
              </a:rPr>
              <a:t>The finding supports the findings of previous studies that strongly suggest that CI predicts how well a team will perform on a wide range of different tasks (Engel et al., 2015; Woolley, Aggarwal and Malone, 2015 and Woolley et al., 2010). </a:t>
            </a:r>
          </a:p>
        </p:txBody>
      </p:sp>
    </p:spTree>
    <p:extLst>
      <p:ext uri="{BB962C8B-B14F-4D97-AF65-F5344CB8AC3E}">
        <p14:creationId xmlns:p14="http://schemas.microsoft.com/office/powerpoint/2010/main" val="553103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DE575F-3E1A-B6A0-0CA4-1D6CD9940B74}"/>
              </a:ext>
            </a:extLst>
          </p:cNvPr>
          <p:cNvSpPr>
            <a:spLocks noGrp="1"/>
          </p:cNvSpPr>
          <p:nvPr>
            <p:ph type="sldNum" sz="quarter" idx="12"/>
          </p:nvPr>
        </p:nvSpPr>
        <p:spPr/>
        <p:txBody>
          <a:bodyPr/>
          <a:lstStyle/>
          <a:p>
            <a:fld id="{A2200B0B-05A8-B548-AFCD-0B4DD3710B69}" type="slidenum">
              <a:rPr lang="en-CY" smtClean="0"/>
              <a:t>37</a:t>
            </a:fld>
            <a:endParaRPr lang="en-CY"/>
          </a:p>
        </p:txBody>
      </p:sp>
      <p:sp>
        <p:nvSpPr>
          <p:cNvPr id="9" name="Text Placeholder 5">
            <a:extLst>
              <a:ext uri="{FF2B5EF4-FFF2-40B4-BE49-F238E27FC236}">
                <a16:creationId xmlns:a16="http://schemas.microsoft.com/office/drawing/2014/main" id="{424E9F5B-F9F0-684A-FD00-F16E5DD770E2}"/>
              </a:ext>
            </a:extLst>
          </p:cNvPr>
          <p:cNvSpPr txBox="1">
            <a:spLocks/>
          </p:cNvSpPr>
          <p:nvPr/>
        </p:nvSpPr>
        <p:spPr>
          <a:xfrm>
            <a:off x="281668" y="893442"/>
            <a:ext cx="7185932" cy="5071115"/>
          </a:xfrm>
          <a:prstGeom prst="rect">
            <a:avLst/>
          </a:prstGeom>
        </p:spPr>
        <p:txBody>
          <a:bodyPr vert="horz" lIns="91440" tIns="45720" rIns="91440" bIns="45720" rtlCol="0" anchor="b">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90000"/>
              </a:lnSpc>
              <a:spcBef>
                <a:spcPts val="1000"/>
              </a:spcBef>
              <a:spcAft>
                <a:spcPts val="0"/>
              </a:spcAft>
              <a:buClrTx/>
              <a:buSzTx/>
              <a:buFontTx/>
              <a:buBlip>
                <a:blip r:embed="rId3"/>
              </a:buBlip>
              <a:tabLst/>
              <a:defRPr/>
            </a:pPr>
            <a:r>
              <a:rPr kumimoji="0" lang="en-US" sz="2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Higher levels of EI in the team are associated with a higher level of performance. </a:t>
            </a:r>
            <a:r>
              <a:rPr kumimoji="0" lang="en-US" sz="2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Specifically, the current research suggests that </a:t>
            </a:r>
            <a:r>
              <a:rPr kumimoji="0" lang="en-US" sz="2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Theory of Mind </a:t>
            </a:r>
            <a:r>
              <a:rPr kumimoji="0" lang="en-US" sz="21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ToM</a:t>
            </a:r>
            <a:r>
              <a:rPr kumimoji="0" lang="en-US" sz="2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(as measured by the Reading the Mind in the Eyes RME test) </a:t>
            </a:r>
            <a:r>
              <a:rPr kumimoji="0" lang="en-US" sz="21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and, consequently EI, have a predictive power of over the performance outcomes of teams.</a:t>
            </a:r>
            <a:r>
              <a:rPr kumimoji="0" lang="en-US" sz="2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p>
          <a:p>
            <a:pPr marL="342900" marR="0" lvl="0" indent="0" algn="just" defTabSz="914400" rtl="0" eaLnBrk="1" fontAlgn="auto" latinLnBrk="0" hangingPunct="1">
              <a:lnSpc>
                <a:spcPct val="90000"/>
              </a:lnSpc>
              <a:spcBef>
                <a:spcPts val="1000"/>
              </a:spcBef>
              <a:spcAft>
                <a:spcPts val="0"/>
              </a:spcAft>
              <a:buClrTx/>
              <a:buSzTx/>
              <a:buFontTx/>
              <a:buNone/>
              <a:tabLst/>
              <a:defRPr/>
            </a:pPr>
            <a:r>
              <a:rPr kumimoji="0" lang="en-US" sz="2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findings are in line with the findings of numerous previously conducted studies that investigate the relationship between </a:t>
            </a:r>
            <a:r>
              <a:rPr kumimoji="0" lang="en-US" sz="21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ToM</a:t>
            </a:r>
            <a:r>
              <a:rPr kumimoji="0" lang="en-US" sz="2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/EI and performance (e.g., Engel et al., 2014; Kidwell et al., 2011; O’Boyle et al., 2011; Joseph and Newman, 2010; Joseph et al., 2015; Lopes, 2016; Boyatzis, Good and Massa, 2012; Boyatzis et al., 2015; Boyatzis, Rochford and Cavanagh, 2017). </a:t>
            </a:r>
          </a:p>
        </p:txBody>
      </p:sp>
      <p:sp>
        <p:nvSpPr>
          <p:cNvPr id="10" name="Text Placeholder 5">
            <a:extLst>
              <a:ext uri="{FF2B5EF4-FFF2-40B4-BE49-F238E27FC236}">
                <a16:creationId xmlns:a16="http://schemas.microsoft.com/office/drawing/2014/main" id="{B917FA9D-8ED0-8959-CFD0-7013332CF286}"/>
              </a:ext>
            </a:extLst>
          </p:cNvPr>
          <p:cNvSpPr txBox="1">
            <a:spLocks/>
          </p:cNvSpPr>
          <p:nvPr/>
        </p:nvSpPr>
        <p:spPr>
          <a:xfrm>
            <a:off x="7467600" y="2326007"/>
            <a:ext cx="4442732" cy="3638550"/>
          </a:xfrm>
          <a:prstGeom prst="rect">
            <a:avLst/>
          </a:prstGeom>
        </p:spPr>
        <p:txBody>
          <a:bodyPr vert="horz" lIns="91440" tIns="45720" rIns="91440" bIns="45720" rtlCol="0" anchor="b">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100" dirty="0">
                <a:solidFill>
                  <a:srgbClr val="002060"/>
                </a:solidFill>
                <a:latin typeface="Arial" panose="020B0604020202020204" pitchFamily="34" charset="0"/>
                <a:cs typeface="Arial" panose="020B0604020202020204" pitchFamily="34" charset="0"/>
              </a:rPr>
              <a:t>The results obtained in regards to </a:t>
            </a:r>
            <a:r>
              <a:rPr lang="en-US" sz="2100" b="1" dirty="0">
                <a:solidFill>
                  <a:srgbClr val="002060"/>
                </a:solidFill>
                <a:latin typeface="Arial" panose="020B0604020202020204" pitchFamily="34" charset="0"/>
                <a:cs typeface="Arial" panose="020B0604020202020204" pitchFamily="34" charset="0"/>
              </a:rPr>
              <a:t>team diversity</a:t>
            </a:r>
            <a:r>
              <a:rPr lang="en-US" sz="2100" dirty="0">
                <a:solidFill>
                  <a:srgbClr val="002060"/>
                </a:solidFill>
                <a:latin typeface="Arial" panose="020B0604020202020204" pitchFamily="34" charset="0"/>
                <a:cs typeface="Arial" panose="020B0604020202020204" pitchFamily="34" charset="0"/>
              </a:rPr>
              <a:t>, confirm the notion that teamwork output is the result of multiple mechanisms that may interact; and that diversity in skills, knowledge and demographic characteristics, including personality traits, as well as the characteristics of the task at hand, affect team performance through multiple channels.</a:t>
            </a:r>
          </a:p>
        </p:txBody>
      </p:sp>
    </p:spTree>
    <p:extLst>
      <p:ext uri="{BB962C8B-B14F-4D97-AF65-F5344CB8AC3E}">
        <p14:creationId xmlns:p14="http://schemas.microsoft.com/office/powerpoint/2010/main" val="830935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184289-E786-2DAD-59AD-EE2056AC6981}"/>
              </a:ext>
            </a:extLst>
          </p:cNvPr>
          <p:cNvSpPr>
            <a:spLocks noGrp="1"/>
          </p:cNvSpPr>
          <p:nvPr>
            <p:ph type="sldNum" sz="quarter" idx="12"/>
          </p:nvPr>
        </p:nvSpPr>
        <p:spPr/>
        <p:txBody>
          <a:bodyPr/>
          <a:lstStyle/>
          <a:p>
            <a:fld id="{A2200B0B-05A8-B548-AFCD-0B4DD3710B69}" type="slidenum">
              <a:rPr lang="en-CY" smtClean="0"/>
              <a:t>38</a:t>
            </a:fld>
            <a:endParaRPr lang="en-CY"/>
          </a:p>
        </p:txBody>
      </p:sp>
      <p:grpSp>
        <p:nvGrpSpPr>
          <p:cNvPr id="5" name="Group 4">
            <a:extLst>
              <a:ext uri="{FF2B5EF4-FFF2-40B4-BE49-F238E27FC236}">
                <a16:creationId xmlns:a16="http://schemas.microsoft.com/office/drawing/2014/main" id="{27622F0E-8C4D-995A-E881-4EC3C19F847D}"/>
              </a:ext>
            </a:extLst>
          </p:cNvPr>
          <p:cNvGrpSpPr/>
          <p:nvPr/>
        </p:nvGrpSpPr>
        <p:grpSpPr>
          <a:xfrm>
            <a:off x="6117768" y="1743285"/>
            <a:ext cx="5858764" cy="3371429"/>
            <a:chOff x="155447" y="2724701"/>
            <a:chExt cx="5858764" cy="3371429"/>
          </a:xfrm>
        </p:grpSpPr>
        <p:pic>
          <p:nvPicPr>
            <p:cNvPr id="6" name="Picture 5">
              <a:extLst>
                <a:ext uri="{FF2B5EF4-FFF2-40B4-BE49-F238E27FC236}">
                  <a16:creationId xmlns:a16="http://schemas.microsoft.com/office/drawing/2014/main" id="{DE2C70EF-5BBD-62F4-FBB7-CA9180B79C62}"/>
                </a:ext>
              </a:extLst>
            </p:cNvPr>
            <p:cNvPicPr>
              <a:picLocks noChangeAspect="1"/>
            </p:cNvPicPr>
            <p:nvPr/>
          </p:nvPicPr>
          <p:blipFill>
            <a:blip r:embed="rId3"/>
            <a:stretch>
              <a:fillRect/>
            </a:stretch>
          </p:blipFill>
          <p:spPr>
            <a:xfrm>
              <a:off x="155447" y="3047866"/>
              <a:ext cx="5858764" cy="3048264"/>
            </a:xfrm>
            <a:prstGeom prst="rect">
              <a:avLst/>
            </a:prstGeom>
          </p:spPr>
        </p:pic>
        <p:sp>
          <p:nvSpPr>
            <p:cNvPr id="7" name="Rectangle 6">
              <a:extLst>
                <a:ext uri="{FF2B5EF4-FFF2-40B4-BE49-F238E27FC236}">
                  <a16:creationId xmlns:a16="http://schemas.microsoft.com/office/drawing/2014/main" id="{0CB1C7B1-1EB2-3BBD-F94D-F712EE0D7558}"/>
                </a:ext>
              </a:extLst>
            </p:cNvPr>
            <p:cNvSpPr/>
            <p:nvPr/>
          </p:nvSpPr>
          <p:spPr>
            <a:xfrm>
              <a:off x="155447" y="2724701"/>
              <a:ext cx="5858764" cy="323165"/>
            </a:xfrm>
            <a:prstGeom prst="rect">
              <a:avLst/>
            </a:prstGeom>
          </p:spPr>
          <p:txBody>
            <a:bodyPr wrap="square">
              <a:spAutoFit/>
            </a:bodyPr>
            <a:lstStyle/>
            <a:p>
              <a:r>
                <a:rPr lang="en-GB" sz="1500" i="1" dirty="0">
                  <a:latin typeface="+mj-lt"/>
                  <a:ea typeface="Calibri" panose="020F0502020204030204" pitchFamily="34" charset="0"/>
                </a:rPr>
                <a:t>Distribution of the TMS Components and TMS Total Scale (N=50)</a:t>
              </a:r>
              <a:endParaRPr lang="en-US" sz="1500" i="1" dirty="0">
                <a:latin typeface="+mj-lt"/>
              </a:endParaRPr>
            </a:p>
          </p:txBody>
        </p:sp>
      </p:grpSp>
      <p:sp>
        <p:nvSpPr>
          <p:cNvPr id="8" name="Rectangle 7">
            <a:extLst>
              <a:ext uri="{FF2B5EF4-FFF2-40B4-BE49-F238E27FC236}">
                <a16:creationId xmlns:a16="http://schemas.microsoft.com/office/drawing/2014/main" id="{A2E9C913-509E-B389-CABE-0B6C7BEA3F71}"/>
              </a:ext>
            </a:extLst>
          </p:cNvPr>
          <p:cNvSpPr/>
          <p:nvPr/>
        </p:nvSpPr>
        <p:spPr>
          <a:xfrm>
            <a:off x="152400" y="1508987"/>
            <a:ext cx="5769429" cy="4583306"/>
          </a:xfrm>
          <a:prstGeom prst="rect">
            <a:avLst/>
          </a:prstGeom>
        </p:spPr>
        <p:txBody>
          <a:bodyPr wrap="square" anchor="b">
            <a:spAutoFit/>
          </a:bodyPr>
          <a:lstStyle/>
          <a:p>
            <a:pPr marL="342900" lvl="0" indent="-342900" algn="just">
              <a:lnSpc>
                <a:spcPct val="90000"/>
              </a:lnSpc>
              <a:spcBef>
                <a:spcPts val="1000"/>
              </a:spcBef>
              <a:buBlip>
                <a:blip r:embed="rId4"/>
              </a:buBlip>
            </a:pPr>
            <a:r>
              <a:rPr lang="en-US" sz="2100" dirty="0">
                <a:solidFill>
                  <a:srgbClr val="002060"/>
                </a:solidFill>
                <a:latin typeface="Arial" panose="020B0604020202020204" pitchFamily="34" charset="0"/>
                <a:cs typeface="Arial" panose="020B0604020202020204" pitchFamily="34" charset="0"/>
              </a:rPr>
              <a:t>The </a:t>
            </a:r>
            <a:r>
              <a:rPr lang="en-US" sz="2100" b="1" dirty="0">
                <a:solidFill>
                  <a:srgbClr val="002060"/>
                </a:solidFill>
                <a:latin typeface="Arial" panose="020B0604020202020204" pitchFamily="34" charset="0"/>
                <a:cs typeface="Arial" panose="020B0604020202020204" pitchFamily="34" charset="0"/>
              </a:rPr>
              <a:t>Total TMS </a:t>
            </a:r>
            <a:r>
              <a:rPr lang="en-US" sz="2100" dirty="0">
                <a:solidFill>
                  <a:srgbClr val="002060"/>
                </a:solidFill>
                <a:latin typeface="Arial" panose="020B0604020202020204" pitchFamily="34" charset="0"/>
                <a:cs typeface="Arial" panose="020B0604020202020204" pitchFamily="34" charset="0"/>
              </a:rPr>
              <a:t>score has </a:t>
            </a:r>
            <a:r>
              <a:rPr lang="en-US" sz="2100" b="1" dirty="0">
                <a:solidFill>
                  <a:srgbClr val="002060"/>
                </a:solidFill>
                <a:latin typeface="Arial" panose="020B0604020202020204" pitchFamily="34" charset="0"/>
                <a:cs typeface="Arial" panose="020B0604020202020204" pitchFamily="34" charset="0"/>
              </a:rPr>
              <a:t>no correlation with Collective Intelligence </a:t>
            </a:r>
            <a:r>
              <a:rPr lang="en-US" sz="2100" dirty="0">
                <a:solidFill>
                  <a:srgbClr val="002060"/>
                </a:solidFill>
                <a:latin typeface="Arial" panose="020B0604020202020204" pitchFamily="34" charset="0"/>
                <a:cs typeface="Arial" panose="020B0604020202020204" pitchFamily="34" charset="0"/>
              </a:rPr>
              <a:t>(r=-0.02, p=0.94) - </a:t>
            </a:r>
            <a:r>
              <a:rPr lang="en-US" sz="2100" b="1" dirty="0">
                <a:solidFill>
                  <a:srgbClr val="002060"/>
                </a:solidFill>
                <a:latin typeface="Arial" panose="020B0604020202020204" pitchFamily="34" charset="0"/>
                <a:cs typeface="Arial" panose="020B0604020202020204" pitchFamily="34" charset="0"/>
              </a:rPr>
              <a:t>contrary to expectations, since the comprehensive literature review conducted individually on the two, points to the conclusion that both share common factors that are significantly correlated with their emergence in teams. </a:t>
            </a:r>
          </a:p>
          <a:p>
            <a:pPr marL="342900" indent="-342900" algn="just">
              <a:lnSpc>
                <a:spcPct val="90000"/>
              </a:lnSpc>
              <a:spcBef>
                <a:spcPts val="1000"/>
              </a:spcBef>
              <a:buBlip>
                <a:blip r:embed="rId4"/>
              </a:buBlip>
            </a:pPr>
            <a:r>
              <a:rPr lang="en-US" sz="2100" dirty="0">
                <a:solidFill>
                  <a:srgbClr val="002060"/>
                </a:solidFill>
                <a:latin typeface="Arial" panose="020B0604020202020204" pitchFamily="34" charset="0"/>
                <a:cs typeface="Arial" panose="020B0604020202020204" pitchFamily="34" charset="0"/>
              </a:rPr>
              <a:t>The higher the communication and interaction between team members, the less accurate, reliable and credible the knowledge shared within the team, becomes. This relates to the TMS component of Credibility. </a:t>
            </a:r>
          </a:p>
        </p:txBody>
      </p:sp>
    </p:spTree>
    <p:extLst>
      <p:ext uri="{BB962C8B-B14F-4D97-AF65-F5344CB8AC3E}">
        <p14:creationId xmlns:p14="http://schemas.microsoft.com/office/powerpoint/2010/main" val="2132191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C1E125-188F-6156-32FE-8354FEF8AF71}"/>
              </a:ext>
            </a:extLst>
          </p:cNvPr>
          <p:cNvSpPr>
            <a:spLocks noGrp="1"/>
          </p:cNvSpPr>
          <p:nvPr>
            <p:ph type="sldNum" sz="quarter" idx="12"/>
          </p:nvPr>
        </p:nvSpPr>
        <p:spPr/>
        <p:txBody>
          <a:bodyPr/>
          <a:lstStyle/>
          <a:p>
            <a:fld id="{A2200B0B-05A8-B548-AFCD-0B4DD3710B69}" type="slidenum">
              <a:rPr lang="en-CY" smtClean="0"/>
              <a:t>39</a:t>
            </a:fld>
            <a:endParaRPr lang="en-CY"/>
          </a:p>
        </p:txBody>
      </p:sp>
      <p:sp>
        <p:nvSpPr>
          <p:cNvPr id="5" name="Title 1">
            <a:extLst>
              <a:ext uri="{FF2B5EF4-FFF2-40B4-BE49-F238E27FC236}">
                <a16:creationId xmlns:a16="http://schemas.microsoft.com/office/drawing/2014/main" id="{2EF31FA1-0E33-ABE3-9AEF-9792C3D74235}"/>
              </a:ext>
            </a:extLst>
          </p:cNvPr>
          <p:cNvSpPr>
            <a:spLocks noGrp="1"/>
          </p:cNvSpPr>
          <p:nvPr>
            <p:ph type="title"/>
          </p:nvPr>
        </p:nvSpPr>
        <p:spPr>
          <a:xfrm>
            <a:off x="0" y="2766218"/>
            <a:ext cx="12192000" cy="1325563"/>
          </a:xfrm>
          <a:solidFill>
            <a:srgbClr val="002060"/>
          </a:solidFill>
        </p:spPr>
        <p:txBody>
          <a:bodyPr/>
          <a:lstStyle/>
          <a:p>
            <a:pPr algn="ctr"/>
            <a:r>
              <a:rPr lang="en-US" dirty="0">
                <a:solidFill>
                  <a:schemeClr val="bg1"/>
                </a:solidFill>
              </a:rPr>
              <a:t>Main Contributions</a:t>
            </a:r>
            <a:endParaRPr lang="en-CY" dirty="0">
              <a:solidFill>
                <a:schemeClr val="bg1"/>
              </a:solidFill>
            </a:endParaRPr>
          </a:p>
        </p:txBody>
      </p:sp>
    </p:spTree>
    <p:extLst>
      <p:ext uri="{BB962C8B-B14F-4D97-AF65-F5344CB8AC3E}">
        <p14:creationId xmlns:p14="http://schemas.microsoft.com/office/powerpoint/2010/main" val="79283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CCA7-EACE-67E2-FEFA-373CCCAC226E}"/>
              </a:ext>
            </a:extLst>
          </p:cNvPr>
          <p:cNvSpPr>
            <a:spLocks noGrp="1"/>
          </p:cNvSpPr>
          <p:nvPr>
            <p:ph type="title"/>
          </p:nvPr>
        </p:nvSpPr>
        <p:spPr>
          <a:xfrm>
            <a:off x="0" y="2766218"/>
            <a:ext cx="12192000" cy="1325563"/>
          </a:xfrm>
          <a:solidFill>
            <a:srgbClr val="002060"/>
          </a:solidFill>
        </p:spPr>
        <p:txBody>
          <a:bodyPr/>
          <a:lstStyle/>
          <a:p>
            <a:pPr algn="ctr"/>
            <a:r>
              <a:rPr lang="en-US" dirty="0">
                <a:solidFill>
                  <a:schemeClr val="bg1"/>
                </a:solidFill>
              </a:rPr>
              <a:t>Problem Statement &amp; Research Gap</a:t>
            </a:r>
            <a:endParaRPr lang="en-CY" dirty="0">
              <a:solidFill>
                <a:schemeClr val="bg1"/>
              </a:solidFill>
            </a:endParaRPr>
          </a:p>
        </p:txBody>
      </p:sp>
      <p:sp>
        <p:nvSpPr>
          <p:cNvPr id="5" name="Slide Number Placeholder 4">
            <a:extLst>
              <a:ext uri="{FF2B5EF4-FFF2-40B4-BE49-F238E27FC236}">
                <a16:creationId xmlns:a16="http://schemas.microsoft.com/office/drawing/2014/main" id="{8C14DA60-9183-8F6D-C9C3-E7D2A0AF5FC0}"/>
              </a:ext>
            </a:extLst>
          </p:cNvPr>
          <p:cNvSpPr>
            <a:spLocks noGrp="1"/>
          </p:cNvSpPr>
          <p:nvPr>
            <p:ph type="sldNum" sz="quarter" idx="12"/>
          </p:nvPr>
        </p:nvSpPr>
        <p:spPr/>
        <p:txBody>
          <a:bodyPr/>
          <a:lstStyle/>
          <a:p>
            <a:fld id="{A2200B0B-05A8-B548-AFCD-0B4DD3710B69}" type="slidenum">
              <a:rPr lang="en-CY" smtClean="0"/>
              <a:t>4</a:t>
            </a:fld>
            <a:endParaRPr lang="en-CY"/>
          </a:p>
        </p:txBody>
      </p:sp>
    </p:spTree>
    <p:extLst>
      <p:ext uri="{BB962C8B-B14F-4D97-AF65-F5344CB8AC3E}">
        <p14:creationId xmlns:p14="http://schemas.microsoft.com/office/powerpoint/2010/main" val="3609948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3B8FF2-20B6-5431-364C-753FB40862B3}"/>
              </a:ext>
            </a:extLst>
          </p:cNvPr>
          <p:cNvSpPr>
            <a:spLocks noGrp="1"/>
          </p:cNvSpPr>
          <p:nvPr>
            <p:ph type="sldNum" sz="quarter" idx="12"/>
          </p:nvPr>
        </p:nvSpPr>
        <p:spPr/>
        <p:txBody>
          <a:bodyPr/>
          <a:lstStyle/>
          <a:p>
            <a:fld id="{A2200B0B-05A8-B548-AFCD-0B4DD3710B69}" type="slidenum">
              <a:rPr lang="en-CY" smtClean="0"/>
              <a:t>40</a:t>
            </a:fld>
            <a:endParaRPr lang="en-CY"/>
          </a:p>
        </p:txBody>
      </p:sp>
      <p:sp>
        <p:nvSpPr>
          <p:cNvPr id="6" name="Subtitle 2">
            <a:extLst>
              <a:ext uri="{FF2B5EF4-FFF2-40B4-BE49-F238E27FC236}">
                <a16:creationId xmlns:a16="http://schemas.microsoft.com/office/drawing/2014/main" id="{E714F3A9-EBED-8E7E-75D2-9EA49C3B89F3}"/>
              </a:ext>
            </a:extLst>
          </p:cNvPr>
          <p:cNvSpPr txBox="1">
            <a:spLocks/>
          </p:cNvSpPr>
          <p:nvPr/>
        </p:nvSpPr>
        <p:spPr>
          <a:xfrm>
            <a:off x="718457" y="2394831"/>
            <a:ext cx="4871690" cy="3028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mj-lt"/>
              <a:buAutoNum type="arabicPeriod"/>
            </a:pPr>
            <a:r>
              <a:rPr lang="en-US" sz="2100" kern="0" dirty="0">
                <a:solidFill>
                  <a:srgbClr val="002060"/>
                </a:solidFill>
                <a:latin typeface="+mj-lt"/>
              </a:rPr>
              <a:t>Relates to the </a:t>
            </a:r>
            <a:r>
              <a:rPr lang="en-US" sz="2100" b="1" kern="0" dirty="0">
                <a:solidFill>
                  <a:srgbClr val="002060"/>
                </a:solidFill>
                <a:latin typeface="+mj-lt"/>
              </a:rPr>
              <a:t>emphasis placed in considering Collective Intelligence (CI) as a systemic dimension that can provide organizations with a methodological assessment of their maturity levels in dealing with Low Probability High Impact Events (</a:t>
            </a:r>
            <a:r>
              <a:rPr lang="en-US" sz="2100" b="1" kern="0" dirty="0" err="1">
                <a:solidFill>
                  <a:srgbClr val="002060"/>
                </a:solidFill>
                <a:latin typeface="+mj-lt"/>
              </a:rPr>
              <a:t>LoPHIEs</a:t>
            </a:r>
            <a:r>
              <a:rPr lang="en-US" sz="2100" b="1" kern="0" dirty="0">
                <a:solidFill>
                  <a:srgbClr val="002060"/>
                </a:solidFill>
                <a:latin typeface="+mj-lt"/>
              </a:rPr>
              <a:t>). </a:t>
            </a:r>
          </a:p>
        </p:txBody>
      </p:sp>
      <p:sp>
        <p:nvSpPr>
          <p:cNvPr id="7" name="Subtitle 2">
            <a:extLst>
              <a:ext uri="{FF2B5EF4-FFF2-40B4-BE49-F238E27FC236}">
                <a16:creationId xmlns:a16="http://schemas.microsoft.com/office/drawing/2014/main" id="{325C17C4-9DC0-913B-BE6C-88F3D8AFA5E6}"/>
              </a:ext>
            </a:extLst>
          </p:cNvPr>
          <p:cNvSpPr txBox="1">
            <a:spLocks/>
          </p:cNvSpPr>
          <p:nvPr/>
        </p:nvSpPr>
        <p:spPr>
          <a:xfrm>
            <a:off x="5791200" y="1425064"/>
            <a:ext cx="5562599" cy="22434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mj-lt"/>
              <a:buAutoNum type="arabicPeriod" startAt="2"/>
            </a:pPr>
            <a:r>
              <a:rPr lang="en-US" sz="2100" dirty="0">
                <a:solidFill>
                  <a:srgbClr val="002060"/>
                </a:solidFill>
                <a:latin typeface="+mj-lt"/>
              </a:rPr>
              <a:t>Relates to the </a:t>
            </a:r>
            <a:r>
              <a:rPr lang="en-US" sz="2100" b="1" dirty="0">
                <a:solidFill>
                  <a:srgbClr val="002060"/>
                </a:solidFill>
                <a:latin typeface="+mj-lt"/>
              </a:rPr>
              <a:t>attention drawn to the relation between Collective Intelligence and Transactive Memory Systems. </a:t>
            </a:r>
            <a:r>
              <a:rPr lang="en-US" sz="2100" dirty="0">
                <a:solidFill>
                  <a:srgbClr val="002060"/>
                </a:solidFill>
                <a:latin typeface="+mj-lt"/>
              </a:rPr>
              <a:t>To the best of the researcher’s knowledge, the current study is the first to examine Transactive Memory Systems in relation to Collective Intelligence.  </a:t>
            </a:r>
          </a:p>
        </p:txBody>
      </p:sp>
      <p:sp>
        <p:nvSpPr>
          <p:cNvPr id="8" name="Subtitle 2">
            <a:extLst>
              <a:ext uri="{FF2B5EF4-FFF2-40B4-BE49-F238E27FC236}">
                <a16:creationId xmlns:a16="http://schemas.microsoft.com/office/drawing/2014/main" id="{C4888998-696D-D5D7-EE87-86B9A36C6E35}"/>
              </a:ext>
            </a:extLst>
          </p:cNvPr>
          <p:cNvSpPr txBox="1">
            <a:spLocks/>
          </p:cNvSpPr>
          <p:nvPr/>
        </p:nvSpPr>
        <p:spPr>
          <a:xfrm>
            <a:off x="5791200" y="3908878"/>
            <a:ext cx="5682343" cy="1851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mj-lt"/>
              <a:buAutoNum type="arabicPeriod" startAt="3"/>
            </a:pPr>
            <a:r>
              <a:rPr lang="en-US" sz="2100" dirty="0">
                <a:solidFill>
                  <a:srgbClr val="002060"/>
                </a:solidFill>
                <a:latin typeface="+mj-lt"/>
              </a:rPr>
              <a:t>The present study is the first to verify </a:t>
            </a:r>
            <a:r>
              <a:rPr lang="en-US" sz="2100" b="1" dirty="0">
                <a:solidFill>
                  <a:srgbClr val="002060"/>
                </a:solidFill>
                <a:latin typeface="+mj-lt"/>
              </a:rPr>
              <a:t>a positive correlation between transactive memory and high complexity tasks, within the context of managing </a:t>
            </a:r>
            <a:r>
              <a:rPr lang="en-US" sz="2100" b="1" dirty="0" err="1">
                <a:solidFill>
                  <a:srgbClr val="002060"/>
                </a:solidFill>
                <a:latin typeface="+mj-lt"/>
              </a:rPr>
              <a:t>LoPHIEs</a:t>
            </a:r>
            <a:r>
              <a:rPr lang="en-US" sz="2100" b="1" dirty="0">
                <a:solidFill>
                  <a:srgbClr val="002060"/>
                </a:solidFill>
                <a:latin typeface="+mj-lt"/>
              </a:rPr>
              <a:t> with the use of CI. </a:t>
            </a:r>
          </a:p>
        </p:txBody>
      </p:sp>
      <p:sp>
        <p:nvSpPr>
          <p:cNvPr id="9" name="Title 8">
            <a:extLst>
              <a:ext uri="{FF2B5EF4-FFF2-40B4-BE49-F238E27FC236}">
                <a16:creationId xmlns:a16="http://schemas.microsoft.com/office/drawing/2014/main" id="{1C1EF986-533A-A2AA-AB37-AA89CB0F09AD}"/>
              </a:ext>
            </a:extLst>
          </p:cNvPr>
          <p:cNvSpPr>
            <a:spLocks noGrp="1"/>
          </p:cNvSpPr>
          <p:nvPr>
            <p:ph type="title"/>
          </p:nvPr>
        </p:nvSpPr>
        <p:spPr>
          <a:xfrm>
            <a:off x="2919046" y="136525"/>
            <a:ext cx="9272954" cy="1325563"/>
          </a:xfrm>
        </p:spPr>
        <p:txBody>
          <a:bodyPr>
            <a:normAutofit/>
          </a:bodyPr>
          <a:lstStyle/>
          <a:p>
            <a:r>
              <a:rPr lang="en-US" sz="3000" dirty="0"/>
              <a:t>Contributions</a:t>
            </a:r>
          </a:p>
        </p:txBody>
      </p:sp>
    </p:spTree>
    <p:extLst>
      <p:ext uri="{BB962C8B-B14F-4D97-AF65-F5344CB8AC3E}">
        <p14:creationId xmlns:p14="http://schemas.microsoft.com/office/powerpoint/2010/main" val="2200316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3B8FF2-20B6-5431-364C-753FB40862B3}"/>
              </a:ext>
            </a:extLst>
          </p:cNvPr>
          <p:cNvSpPr>
            <a:spLocks noGrp="1"/>
          </p:cNvSpPr>
          <p:nvPr>
            <p:ph type="sldNum" sz="quarter" idx="12"/>
          </p:nvPr>
        </p:nvSpPr>
        <p:spPr/>
        <p:txBody>
          <a:bodyPr/>
          <a:lstStyle/>
          <a:p>
            <a:fld id="{A2200B0B-05A8-B548-AFCD-0B4DD3710B69}" type="slidenum">
              <a:rPr lang="en-CY" smtClean="0"/>
              <a:t>41</a:t>
            </a:fld>
            <a:endParaRPr lang="en-CY"/>
          </a:p>
        </p:txBody>
      </p:sp>
      <p:sp>
        <p:nvSpPr>
          <p:cNvPr id="9" name="Title 8">
            <a:extLst>
              <a:ext uri="{FF2B5EF4-FFF2-40B4-BE49-F238E27FC236}">
                <a16:creationId xmlns:a16="http://schemas.microsoft.com/office/drawing/2014/main" id="{1C1EF986-533A-A2AA-AB37-AA89CB0F09AD}"/>
              </a:ext>
            </a:extLst>
          </p:cNvPr>
          <p:cNvSpPr>
            <a:spLocks noGrp="1"/>
          </p:cNvSpPr>
          <p:nvPr>
            <p:ph type="title"/>
          </p:nvPr>
        </p:nvSpPr>
        <p:spPr>
          <a:xfrm>
            <a:off x="2919046" y="136525"/>
            <a:ext cx="9272954" cy="1325563"/>
          </a:xfrm>
        </p:spPr>
        <p:txBody>
          <a:bodyPr>
            <a:normAutofit/>
          </a:bodyPr>
          <a:lstStyle/>
          <a:p>
            <a:r>
              <a:rPr lang="en-US" sz="3000" dirty="0"/>
              <a:t>Contributions</a:t>
            </a:r>
          </a:p>
        </p:txBody>
      </p:sp>
      <p:sp>
        <p:nvSpPr>
          <p:cNvPr id="3" name="Subtitle 2">
            <a:extLst>
              <a:ext uri="{FF2B5EF4-FFF2-40B4-BE49-F238E27FC236}">
                <a16:creationId xmlns:a16="http://schemas.microsoft.com/office/drawing/2014/main" id="{1F5763DC-3B21-16D5-B690-A16ED8A15E24}"/>
              </a:ext>
            </a:extLst>
          </p:cNvPr>
          <p:cNvSpPr txBox="1">
            <a:spLocks/>
          </p:cNvSpPr>
          <p:nvPr/>
        </p:nvSpPr>
        <p:spPr>
          <a:xfrm>
            <a:off x="6375858" y="2164701"/>
            <a:ext cx="5443707" cy="35829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mj-lt"/>
              <a:buAutoNum type="arabicPeriod" startAt="5"/>
            </a:pPr>
            <a:r>
              <a:rPr lang="en-US" sz="2100" spc="-100" dirty="0">
                <a:solidFill>
                  <a:srgbClr val="002060"/>
                </a:solidFill>
                <a:latin typeface="+mj-lt"/>
              </a:rPr>
              <a:t>The current study is also the </a:t>
            </a:r>
            <a:r>
              <a:rPr lang="en-US" sz="2100" b="1" spc="-100" dirty="0">
                <a:solidFill>
                  <a:srgbClr val="002060"/>
                </a:solidFill>
                <a:latin typeface="+mj-lt"/>
              </a:rPr>
              <a:t>first, to report results in regards to personality traits in correlation with Collective Intelligence, especially within the context of managing </a:t>
            </a:r>
            <a:r>
              <a:rPr lang="en-US" sz="2100" b="1" spc="-100" dirty="0" err="1">
                <a:solidFill>
                  <a:srgbClr val="002060"/>
                </a:solidFill>
                <a:latin typeface="+mj-lt"/>
              </a:rPr>
              <a:t>LoPHIEs</a:t>
            </a:r>
            <a:r>
              <a:rPr lang="en-US" sz="2100" b="1" spc="-100" dirty="0">
                <a:solidFill>
                  <a:srgbClr val="002060"/>
                </a:solidFill>
                <a:latin typeface="+mj-lt"/>
              </a:rPr>
              <a:t>.</a:t>
            </a:r>
            <a:r>
              <a:rPr lang="en-US" sz="2100" spc="-100" dirty="0">
                <a:solidFill>
                  <a:srgbClr val="002060"/>
                </a:solidFill>
                <a:latin typeface="+mj-lt"/>
              </a:rPr>
              <a:t> Even though previous studies conducted in the field of Collective Intelligence involved measuring the personality of the participants engaged, they fail to draw associations and identify correlations. </a:t>
            </a:r>
          </a:p>
        </p:txBody>
      </p:sp>
      <p:sp>
        <p:nvSpPr>
          <p:cNvPr id="5" name="Subtitle 2">
            <a:extLst>
              <a:ext uri="{FF2B5EF4-FFF2-40B4-BE49-F238E27FC236}">
                <a16:creationId xmlns:a16="http://schemas.microsoft.com/office/drawing/2014/main" id="{AC1CFC4A-84CE-E6C8-C3BF-C5BD3C56EF36}"/>
              </a:ext>
            </a:extLst>
          </p:cNvPr>
          <p:cNvSpPr txBox="1">
            <a:spLocks/>
          </p:cNvSpPr>
          <p:nvPr/>
        </p:nvSpPr>
        <p:spPr>
          <a:xfrm>
            <a:off x="369263" y="2164701"/>
            <a:ext cx="5443707" cy="35829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3838" indent="-223838" algn="just">
              <a:lnSpc>
                <a:spcPct val="100000"/>
              </a:lnSpc>
              <a:buFont typeface="+mj-lt"/>
              <a:buAutoNum type="arabicPeriod" startAt="4"/>
            </a:pPr>
            <a:r>
              <a:rPr lang="en-US" sz="2100" spc="-100" dirty="0">
                <a:solidFill>
                  <a:srgbClr val="002060"/>
                </a:solidFill>
                <a:latin typeface="+mj-lt"/>
              </a:rPr>
              <a:t>The current research has established a </a:t>
            </a:r>
            <a:r>
              <a:rPr lang="en-US" sz="2100" b="1" spc="-100" dirty="0">
                <a:solidFill>
                  <a:srgbClr val="002060"/>
                </a:solidFill>
                <a:latin typeface="+mj-lt"/>
              </a:rPr>
              <a:t>relationship between Collective Intelligence and the ability of spontaneously understanding the workings of the physical world</a:t>
            </a:r>
            <a:r>
              <a:rPr lang="en-US" sz="2100" spc="-100" dirty="0">
                <a:solidFill>
                  <a:srgbClr val="002060"/>
                </a:solidFill>
                <a:latin typeface="+mj-lt"/>
              </a:rPr>
              <a:t> – ability of understanding physical causality, as measured by the Folk Physics Test. To the best of the researcher’s knowledge, this is the </a:t>
            </a:r>
            <a:r>
              <a:rPr lang="en-US" sz="2100" b="1" spc="-100" dirty="0">
                <a:solidFill>
                  <a:srgbClr val="002060"/>
                </a:solidFill>
                <a:latin typeface="+mj-lt"/>
              </a:rPr>
              <a:t>first</a:t>
            </a:r>
            <a:r>
              <a:rPr lang="en-US" sz="2100" spc="-100" dirty="0">
                <a:solidFill>
                  <a:srgbClr val="002060"/>
                </a:solidFill>
                <a:latin typeface="+mj-lt"/>
              </a:rPr>
              <a:t> study </a:t>
            </a:r>
            <a:r>
              <a:rPr lang="en-US" sz="2100" b="1" spc="-100" dirty="0">
                <a:solidFill>
                  <a:srgbClr val="002060"/>
                </a:solidFill>
                <a:latin typeface="+mj-lt"/>
              </a:rPr>
              <a:t>to investigate Folk Physics in the context of CI. </a:t>
            </a:r>
          </a:p>
        </p:txBody>
      </p:sp>
    </p:spTree>
    <p:extLst>
      <p:ext uri="{BB962C8B-B14F-4D97-AF65-F5344CB8AC3E}">
        <p14:creationId xmlns:p14="http://schemas.microsoft.com/office/powerpoint/2010/main" val="4249101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EF35D3-DB37-7770-B110-7CDC9850641D}"/>
              </a:ext>
            </a:extLst>
          </p:cNvPr>
          <p:cNvSpPr>
            <a:spLocks noGrp="1"/>
          </p:cNvSpPr>
          <p:nvPr>
            <p:ph type="sldNum" sz="quarter" idx="12"/>
          </p:nvPr>
        </p:nvSpPr>
        <p:spPr/>
        <p:txBody>
          <a:bodyPr/>
          <a:lstStyle/>
          <a:p>
            <a:fld id="{A2200B0B-05A8-B548-AFCD-0B4DD3710B69}" type="slidenum">
              <a:rPr lang="en-CY" smtClean="0"/>
              <a:t>42</a:t>
            </a:fld>
            <a:endParaRPr lang="en-CY"/>
          </a:p>
        </p:txBody>
      </p:sp>
      <p:sp>
        <p:nvSpPr>
          <p:cNvPr id="8" name="Subtitle 2">
            <a:extLst>
              <a:ext uri="{FF2B5EF4-FFF2-40B4-BE49-F238E27FC236}">
                <a16:creationId xmlns:a16="http://schemas.microsoft.com/office/drawing/2014/main" id="{30C7E4B7-98AB-C5FF-F227-3BD653F38D40}"/>
              </a:ext>
            </a:extLst>
          </p:cNvPr>
          <p:cNvSpPr txBox="1">
            <a:spLocks/>
          </p:cNvSpPr>
          <p:nvPr/>
        </p:nvSpPr>
        <p:spPr>
          <a:xfrm>
            <a:off x="2919046" y="1462088"/>
            <a:ext cx="7452000" cy="4469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gn="just">
              <a:lnSpc>
                <a:spcPct val="100000"/>
              </a:lnSpc>
              <a:buClr>
                <a:srgbClr val="002060"/>
              </a:buClr>
              <a:buFont typeface="+mj-lt"/>
              <a:buAutoNum type="arabicPeriod" startAt="6"/>
            </a:pPr>
            <a:r>
              <a:rPr lang="en-US" sz="2100" kern="0" spc="-100" dirty="0">
                <a:solidFill>
                  <a:srgbClr val="002060"/>
                </a:solidFill>
                <a:latin typeface="+mj-lt"/>
              </a:rPr>
              <a:t>Collective Intelligence Maturity Assessment (CIMA) Model</a:t>
            </a:r>
          </a:p>
          <a:p>
            <a:pPr indent="0" algn="just">
              <a:lnSpc>
                <a:spcPct val="100000"/>
              </a:lnSpc>
              <a:buNone/>
            </a:pPr>
            <a:r>
              <a:rPr lang="en-US" sz="2100" kern="0" spc="-100" dirty="0">
                <a:solidFill>
                  <a:srgbClr val="002060"/>
                </a:solidFill>
                <a:latin typeface="+mj-lt"/>
              </a:rPr>
              <a:t>The findings of the present study provide </a:t>
            </a:r>
            <a:r>
              <a:rPr lang="en-US" sz="2100" b="1" kern="0" spc="-100" dirty="0">
                <a:solidFill>
                  <a:srgbClr val="002060"/>
                </a:solidFill>
                <a:latin typeface="+mj-lt"/>
              </a:rPr>
              <a:t>valuable insight into a number of key issues related to the evolution and maturation of CI in teams as well as Collective Performance</a:t>
            </a:r>
            <a:r>
              <a:rPr lang="en-US" sz="2100" kern="0" spc="-100" dirty="0">
                <a:solidFill>
                  <a:srgbClr val="002060"/>
                </a:solidFill>
                <a:latin typeface="+mj-lt"/>
              </a:rPr>
              <a:t> and provide a novel perception of the complex nature of the examined research subject. This research has identified some of the </a:t>
            </a:r>
            <a:r>
              <a:rPr lang="en-US" sz="2100" b="1" kern="0" spc="-100" dirty="0">
                <a:solidFill>
                  <a:srgbClr val="002060"/>
                </a:solidFill>
                <a:latin typeface="+mj-lt"/>
              </a:rPr>
              <a:t>ideal characteristics a team must possess for the successful and sustainable management of </a:t>
            </a:r>
            <a:r>
              <a:rPr lang="en-US" sz="2100" b="1" kern="0" spc="-100" dirty="0" err="1">
                <a:solidFill>
                  <a:srgbClr val="002060"/>
                </a:solidFill>
                <a:latin typeface="+mj-lt"/>
              </a:rPr>
              <a:t>LoPHIEs</a:t>
            </a:r>
            <a:r>
              <a:rPr lang="en-US" sz="2100" b="1" kern="0" spc="-100" dirty="0">
                <a:solidFill>
                  <a:srgbClr val="002060"/>
                </a:solidFill>
                <a:latin typeface="+mj-lt"/>
              </a:rPr>
              <a:t>. </a:t>
            </a:r>
            <a:r>
              <a:rPr lang="en-US" sz="2100" kern="0" spc="-100" dirty="0">
                <a:solidFill>
                  <a:srgbClr val="002060"/>
                </a:solidFill>
                <a:latin typeface="+mj-lt"/>
              </a:rPr>
              <a:t>These characteristics are incorporated in the proposed Collective Intelligence Maturity Assessment (CIMA) Model. In addition, the </a:t>
            </a:r>
            <a:r>
              <a:rPr lang="en-US" sz="2100" b="1" kern="0" spc="-100" dirty="0">
                <a:solidFill>
                  <a:srgbClr val="002060"/>
                </a:solidFill>
                <a:latin typeface="+mj-lt"/>
              </a:rPr>
              <a:t>distinction</a:t>
            </a:r>
            <a:r>
              <a:rPr lang="en-US" sz="2100" kern="0" spc="-100" dirty="0">
                <a:solidFill>
                  <a:srgbClr val="002060"/>
                </a:solidFill>
                <a:latin typeface="+mj-lt"/>
              </a:rPr>
              <a:t> made </a:t>
            </a:r>
            <a:r>
              <a:rPr lang="en-US" sz="2100" b="1" kern="0" spc="-100" dirty="0">
                <a:solidFill>
                  <a:srgbClr val="002060"/>
                </a:solidFill>
                <a:latin typeface="+mj-lt"/>
              </a:rPr>
              <a:t>between</a:t>
            </a:r>
            <a:r>
              <a:rPr lang="en-US" sz="2100" kern="0" spc="-100" dirty="0">
                <a:solidFill>
                  <a:srgbClr val="002060"/>
                </a:solidFill>
                <a:latin typeface="+mj-lt"/>
              </a:rPr>
              <a:t> the </a:t>
            </a:r>
            <a:r>
              <a:rPr lang="en-US" sz="2100" b="1" kern="0" spc="-100" dirty="0">
                <a:solidFill>
                  <a:srgbClr val="002060"/>
                </a:solidFill>
                <a:latin typeface="+mj-lt"/>
              </a:rPr>
              <a:t>primary and secondary factors influencing the maturation of CI in teams and Collective Performance may be useful in both professional and academic contexts.</a:t>
            </a:r>
          </a:p>
          <a:p>
            <a:pPr algn="just">
              <a:lnSpc>
                <a:spcPct val="100000"/>
              </a:lnSpc>
              <a:buFont typeface="+mj-lt"/>
              <a:buAutoNum type="arabicPeriod"/>
            </a:pPr>
            <a:endParaRPr lang="en-US" sz="2100" kern="0" spc="-100" dirty="0">
              <a:solidFill>
                <a:srgbClr val="002060"/>
              </a:solidFill>
              <a:latin typeface="+mj-lt"/>
            </a:endParaRPr>
          </a:p>
        </p:txBody>
      </p:sp>
      <p:sp>
        <p:nvSpPr>
          <p:cNvPr id="9" name="Title 8">
            <a:extLst>
              <a:ext uri="{FF2B5EF4-FFF2-40B4-BE49-F238E27FC236}">
                <a16:creationId xmlns:a16="http://schemas.microsoft.com/office/drawing/2014/main" id="{72475825-04DA-5119-CB20-050086DFF28A}"/>
              </a:ext>
            </a:extLst>
          </p:cNvPr>
          <p:cNvSpPr>
            <a:spLocks noGrp="1"/>
          </p:cNvSpPr>
          <p:nvPr>
            <p:ph type="title"/>
          </p:nvPr>
        </p:nvSpPr>
        <p:spPr>
          <a:xfrm>
            <a:off x="2919046" y="136525"/>
            <a:ext cx="9272954" cy="1325563"/>
          </a:xfrm>
        </p:spPr>
        <p:txBody>
          <a:bodyPr>
            <a:normAutofit/>
          </a:bodyPr>
          <a:lstStyle/>
          <a:p>
            <a:r>
              <a:rPr lang="en-US" sz="3000" dirty="0"/>
              <a:t>Contributions</a:t>
            </a:r>
          </a:p>
        </p:txBody>
      </p:sp>
    </p:spTree>
    <p:extLst>
      <p:ext uri="{BB962C8B-B14F-4D97-AF65-F5344CB8AC3E}">
        <p14:creationId xmlns:p14="http://schemas.microsoft.com/office/powerpoint/2010/main" val="1199451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047812-A220-1AE4-6D46-541E9DF36B3F}"/>
              </a:ext>
            </a:extLst>
          </p:cNvPr>
          <p:cNvSpPr>
            <a:spLocks noGrp="1"/>
          </p:cNvSpPr>
          <p:nvPr>
            <p:ph type="sldNum" sz="quarter" idx="12"/>
          </p:nvPr>
        </p:nvSpPr>
        <p:spPr/>
        <p:txBody>
          <a:bodyPr/>
          <a:lstStyle/>
          <a:p>
            <a:fld id="{A2200B0B-05A8-B548-AFCD-0B4DD3710B69}" type="slidenum">
              <a:rPr lang="en-CY" smtClean="0"/>
              <a:t>43</a:t>
            </a:fld>
            <a:endParaRPr lang="en-CY"/>
          </a:p>
        </p:txBody>
      </p:sp>
      <p:sp>
        <p:nvSpPr>
          <p:cNvPr id="6" name="Subtitle 2">
            <a:extLst>
              <a:ext uri="{FF2B5EF4-FFF2-40B4-BE49-F238E27FC236}">
                <a16:creationId xmlns:a16="http://schemas.microsoft.com/office/drawing/2014/main" id="{076A3F5C-BC0C-8239-F416-DBBA52154499}"/>
              </a:ext>
            </a:extLst>
          </p:cNvPr>
          <p:cNvSpPr txBox="1">
            <a:spLocks/>
          </p:cNvSpPr>
          <p:nvPr/>
        </p:nvSpPr>
        <p:spPr>
          <a:xfrm>
            <a:off x="2919045" y="1462088"/>
            <a:ext cx="7452000" cy="40146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2100" kern="0" spc="-100" dirty="0">
                <a:solidFill>
                  <a:srgbClr val="002060"/>
                </a:solidFill>
                <a:latin typeface="+mj-lt"/>
              </a:rPr>
              <a:t>Provides organizations involved in the management of </a:t>
            </a:r>
            <a:r>
              <a:rPr lang="en-US" sz="2100" kern="0" spc="-100" dirty="0" err="1">
                <a:solidFill>
                  <a:srgbClr val="002060"/>
                </a:solidFill>
                <a:latin typeface="+mj-lt"/>
              </a:rPr>
              <a:t>LoPHIEs</a:t>
            </a:r>
            <a:r>
              <a:rPr lang="en-US" sz="2100" kern="0" spc="-100" dirty="0">
                <a:solidFill>
                  <a:srgbClr val="002060"/>
                </a:solidFill>
                <a:latin typeface="+mj-lt"/>
              </a:rPr>
              <a:t>, with </a:t>
            </a:r>
            <a:r>
              <a:rPr lang="en-US" sz="2100" b="1" kern="0" spc="-100" dirty="0">
                <a:solidFill>
                  <a:srgbClr val="002060"/>
                </a:solidFill>
                <a:latin typeface="+mj-lt"/>
              </a:rPr>
              <a:t>insight valuable in taking an informed decision whether to assign a team or an individual to handle an activity within the management process of an adverse event, depending on the characteristics of the situation encountered and based on the demographic information of the responders.</a:t>
            </a:r>
            <a:r>
              <a:rPr lang="en-US" sz="2100" kern="0" spc="-100" dirty="0">
                <a:solidFill>
                  <a:srgbClr val="002060"/>
                </a:solidFill>
                <a:latin typeface="+mj-lt"/>
              </a:rPr>
              <a:t> The task taxonomies reviewed in this Thesis, are valuable tools with practical applications and present an innovative platform for further academic research, with managerial implications.</a:t>
            </a:r>
          </a:p>
        </p:txBody>
      </p:sp>
      <p:sp>
        <p:nvSpPr>
          <p:cNvPr id="8" name="Title 8">
            <a:extLst>
              <a:ext uri="{FF2B5EF4-FFF2-40B4-BE49-F238E27FC236}">
                <a16:creationId xmlns:a16="http://schemas.microsoft.com/office/drawing/2014/main" id="{7248138C-2B21-6840-AD79-D0D01630EC40}"/>
              </a:ext>
            </a:extLst>
          </p:cNvPr>
          <p:cNvSpPr>
            <a:spLocks noGrp="1"/>
          </p:cNvSpPr>
          <p:nvPr>
            <p:ph type="title"/>
          </p:nvPr>
        </p:nvSpPr>
        <p:spPr>
          <a:xfrm>
            <a:off x="2919046" y="136525"/>
            <a:ext cx="9272954" cy="1325563"/>
          </a:xfrm>
        </p:spPr>
        <p:txBody>
          <a:bodyPr>
            <a:normAutofit/>
          </a:bodyPr>
          <a:lstStyle/>
          <a:p>
            <a:r>
              <a:rPr lang="en-US" sz="3000" dirty="0">
                <a:solidFill>
                  <a:srgbClr val="002060"/>
                </a:solidFill>
              </a:rPr>
              <a:t>Managerial Implication</a:t>
            </a:r>
          </a:p>
        </p:txBody>
      </p:sp>
    </p:spTree>
    <p:extLst>
      <p:ext uri="{BB962C8B-B14F-4D97-AF65-F5344CB8AC3E}">
        <p14:creationId xmlns:p14="http://schemas.microsoft.com/office/powerpoint/2010/main" val="1524451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10A75-BAD8-AF43-EC84-65695D5F5CEE}"/>
              </a:ext>
            </a:extLst>
          </p:cNvPr>
          <p:cNvSpPr>
            <a:spLocks noGrp="1"/>
          </p:cNvSpPr>
          <p:nvPr>
            <p:ph type="title"/>
          </p:nvPr>
        </p:nvSpPr>
        <p:spPr/>
        <p:txBody>
          <a:bodyPr anchor="t">
            <a:normAutofit fontScale="90000"/>
          </a:bodyPr>
          <a:lstStyle/>
          <a:p>
            <a:pPr algn="ctr"/>
            <a:r>
              <a:rPr lang="en-CY" dirty="0"/>
              <a:t>Thank you for your attention!</a:t>
            </a:r>
            <a:br>
              <a:rPr lang="en-CY" dirty="0"/>
            </a:br>
            <a:br>
              <a:rPr lang="en-CY" dirty="0"/>
            </a:br>
            <a:r>
              <a:rPr lang="en-CY" sz="2200" dirty="0"/>
              <a:t>Dr. Chrysostomi Maria Kyrillou – </a:t>
            </a:r>
            <a:r>
              <a:rPr lang="en-CY" sz="2200" dirty="0">
                <a:hlinkClick r:id="rId3">
                  <a:extLst>
                    <a:ext uri="{A12FA001-AC4F-418D-AE19-62706E023703}">
                      <ahyp:hlinkClr xmlns:ahyp="http://schemas.microsoft.com/office/drawing/2018/hyperlinkcolor" val="tx"/>
                    </a:ext>
                  </a:extLst>
                </a:hlinkClick>
              </a:rPr>
              <a:t>kyrillou.cm@unic.ac.cy</a:t>
            </a:r>
            <a:endParaRPr lang="en-CY" sz="2200" dirty="0"/>
          </a:p>
        </p:txBody>
      </p:sp>
      <p:sp>
        <p:nvSpPr>
          <p:cNvPr id="4" name="Slide Number Placeholder 3">
            <a:extLst>
              <a:ext uri="{FF2B5EF4-FFF2-40B4-BE49-F238E27FC236}">
                <a16:creationId xmlns:a16="http://schemas.microsoft.com/office/drawing/2014/main" id="{CFAC5C53-D657-CF4F-A7A4-6897F96EBFEB}"/>
              </a:ext>
            </a:extLst>
          </p:cNvPr>
          <p:cNvSpPr>
            <a:spLocks noGrp="1"/>
          </p:cNvSpPr>
          <p:nvPr>
            <p:ph type="sldNum" sz="quarter" idx="12"/>
          </p:nvPr>
        </p:nvSpPr>
        <p:spPr/>
        <p:txBody>
          <a:bodyPr/>
          <a:lstStyle/>
          <a:p>
            <a:fld id="{A2200B0B-05A8-B548-AFCD-0B4DD3710B69}" type="slidenum">
              <a:rPr lang="en-CY" smtClean="0"/>
              <a:t>44</a:t>
            </a:fld>
            <a:endParaRPr lang="en-CY"/>
          </a:p>
        </p:txBody>
      </p:sp>
    </p:spTree>
    <p:extLst>
      <p:ext uri="{BB962C8B-B14F-4D97-AF65-F5344CB8AC3E}">
        <p14:creationId xmlns:p14="http://schemas.microsoft.com/office/powerpoint/2010/main" val="189750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66E61E-A3BF-16AE-CEC9-66FC0CB3CBD9}"/>
              </a:ext>
            </a:extLst>
          </p:cNvPr>
          <p:cNvSpPr>
            <a:spLocks noGrp="1"/>
          </p:cNvSpPr>
          <p:nvPr>
            <p:ph type="sldNum" sz="quarter" idx="12"/>
          </p:nvPr>
        </p:nvSpPr>
        <p:spPr/>
        <p:txBody>
          <a:bodyPr/>
          <a:lstStyle/>
          <a:p>
            <a:fld id="{A2200B0B-05A8-B548-AFCD-0B4DD3710B69}" type="slidenum">
              <a:rPr lang="en-CY" smtClean="0"/>
              <a:t>5</a:t>
            </a:fld>
            <a:endParaRPr lang="en-CY"/>
          </a:p>
        </p:txBody>
      </p:sp>
      <p:sp>
        <p:nvSpPr>
          <p:cNvPr id="6" name="Title 8">
            <a:extLst>
              <a:ext uri="{FF2B5EF4-FFF2-40B4-BE49-F238E27FC236}">
                <a16:creationId xmlns:a16="http://schemas.microsoft.com/office/drawing/2014/main" id="{1225989C-1B9E-D39C-FB94-E12D7E01E6BD}"/>
              </a:ext>
            </a:extLst>
          </p:cNvPr>
          <p:cNvSpPr>
            <a:spLocks noGrp="1"/>
          </p:cNvSpPr>
          <p:nvPr>
            <p:ph type="title"/>
          </p:nvPr>
        </p:nvSpPr>
        <p:spPr>
          <a:xfrm>
            <a:off x="2919046" y="136525"/>
            <a:ext cx="9272954" cy="1325563"/>
          </a:xfrm>
        </p:spPr>
        <p:txBody>
          <a:bodyPr>
            <a:normAutofit/>
          </a:bodyPr>
          <a:lstStyle/>
          <a:p>
            <a:r>
              <a:rPr lang="en-US" sz="3000" dirty="0"/>
              <a:t>Low Probability High Impact Events – </a:t>
            </a:r>
            <a:r>
              <a:rPr lang="en-US" sz="3000" dirty="0" err="1"/>
              <a:t>LoPHIEs</a:t>
            </a:r>
            <a:r>
              <a:rPr lang="en-US" sz="3000" dirty="0"/>
              <a:t> </a:t>
            </a:r>
            <a:br>
              <a:rPr lang="en-US" sz="3000" dirty="0"/>
            </a:br>
            <a:r>
              <a:rPr lang="en-US" sz="3000" dirty="0"/>
              <a:t>(Problem Statement 1/3)</a:t>
            </a:r>
            <a:endParaRPr lang="en-CY" sz="3000" dirty="0"/>
          </a:p>
        </p:txBody>
      </p:sp>
      <p:grpSp>
        <p:nvGrpSpPr>
          <p:cNvPr id="14" name="Group 13">
            <a:extLst>
              <a:ext uri="{FF2B5EF4-FFF2-40B4-BE49-F238E27FC236}">
                <a16:creationId xmlns:a16="http://schemas.microsoft.com/office/drawing/2014/main" id="{06517AD4-A3FA-9D1C-3C0E-3C8DDA476E82}"/>
              </a:ext>
            </a:extLst>
          </p:cNvPr>
          <p:cNvGrpSpPr/>
          <p:nvPr/>
        </p:nvGrpSpPr>
        <p:grpSpPr>
          <a:xfrm>
            <a:off x="4874354" y="1507999"/>
            <a:ext cx="6708046" cy="3883241"/>
            <a:chOff x="1196840" y="2756145"/>
            <a:chExt cx="6708046" cy="3883241"/>
          </a:xfrm>
        </p:grpSpPr>
        <p:sp>
          <p:nvSpPr>
            <p:cNvPr id="15" name="Title 1">
              <a:extLst>
                <a:ext uri="{FF2B5EF4-FFF2-40B4-BE49-F238E27FC236}">
                  <a16:creationId xmlns:a16="http://schemas.microsoft.com/office/drawing/2014/main" id="{5FCF449D-544A-1D71-90F7-0D3410A22E67}"/>
                </a:ext>
              </a:extLst>
            </p:cNvPr>
            <p:cNvSpPr txBox="1">
              <a:spLocks/>
            </p:cNvSpPr>
            <p:nvPr/>
          </p:nvSpPr>
          <p:spPr>
            <a:xfrm>
              <a:off x="5092388" y="2756145"/>
              <a:ext cx="2812498" cy="777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management process</a:t>
              </a: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6" name="Rectangular Callout 5">
              <a:extLst>
                <a:ext uri="{FF2B5EF4-FFF2-40B4-BE49-F238E27FC236}">
                  <a16:creationId xmlns:a16="http://schemas.microsoft.com/office/drawing/2014/main" id="{75946E26-A08E-F75D-030A-77A7BB9A72CE}"/>
                </a:ext>
              </a:extLst>
            </p:cNvPr>
            <p:cNvSpPr/>
            <p:nvPr/>
          </p:nvSpPr>
          <p:spPr>
            <a:xfrm>
              <a:off x="1773717" y="5979298"/>
              <a:ext cx="1452339" cy="660088"/>
            </a:xfrm>
            <a:prstGeom prst="wedgeRectCallout">
              <a:avLst>
                <a:gd name="adj1" fmla="val 72892"/>
                <a:gd name="adj2" fmla="val -45138"/>
              </a:avLst>
            </a:prstGeom>
            <a:solidFill>
              <a:srgbClr val="A0A9B2">
                <a:lumMod val="75000"/>
              </a:srgbClr>
            </a:solidFill>
            <a:ln w="12700" cap="flat" cmpd="sng" algn="ctr">
              <a:noFill/>
              <a:prstDash val="solid"/>
              <a:miter lim="800000"/>
            </a:ln>
            <a:effectLst/>
          </p:spPr>
          <p:txBody>
            <a:bodyPr lIns="91429" tIns="45715" rIns="91429" bIns="457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recovery and review </a:t>
              </a:r>
            </a:p>
          </p:txBody>
        </p:sp>
        <p:sp>
          <p:nvSpPr>
            <p:cNvPr id="17" name="Rectangular Callout 6">
              <a:extLst>
                <a:ext uri="{FF2B5EF4-FFF2-40B4-BE49-F238E27FC236}">
                  <a16:creationId xmlns:a16="http://schemas.microsoft.com/office/drawing/2014/main" id="{1A5A31A5-B586-410F-4FDB-5C047EE99FED}"/>
                </a:ext>
              </a:extLst>
            </p:cNvPr>
            <p:cNvSpPr/>
            <p:nvPr/>
          </p:nvSpPr>
          <p:spPr>
            <a:xfrm>
              <a:off x="6679061" y="4477360"/>
              <a:ext cx="1225825" cy="632378"/>
            </a:xfrm>
            <a:prstGeom prst="wedgeRectCallout">
              <a:avLst>
                <a:gd name="adj1" fmla="val -75846"/>
                <a:gd name="adj2" fmla="val -7019"/>
              </a:avLst>
            </a:prstGeom>
            <a:solidFill>
              <a:srgbClr val="A0A9B2">
                <a:lumMod val="75000"/>
              </a:srgbClr>
            </a:solidFill>
            <a:ln w="12700" cap="flat" cmpd="sng" algn="ctr">
              <a:noFill/>
              <a:prstDash val="solid"/>
              <a:miter lim="800000"/>
            </a:ln>
            <a:effectLst/>
          </p:spPr>
          <p:txBody>
            <a:bodyPr lIns="91429" tIns="45715" rIns="91429" bIns="457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immediate response </a:t>
              </a:r>
            </a:p>
          </p:txBody>
        </p:sp>
        <p:sp>
          <p:nvSpPr>
            <p:cNvPr id="18" name="Rectangular Callout 7">
              <a:extLst>
                <a:ext uri="{FF2B5EF4-FFF2-40B4-BE49-F238E27FC236}">
                  <a16:creationId xmlns:a16="http://schemas.microsoft.com/office/drawing/2014/main" id="{D0F28F8E-760D-552C-ECED-8DCD7309D2A0}"/>
                </a:ext>
              </a:extLst>
            </p:cNvPr>
            <p:cNvSpPr/>
            <p:nvPr/>
          </p:nvSpPr>
          <p:spPr>
            <a:xfrm>
              <a:off x="1196840" y="4397051"/>
              <a:ext cx="1644135" cy="668304"/>
            </a:xfrm>
            <a:prstGeom prst="wedgeRectCallout">
              <a:avLst>
                <a:gd name="adj1" fmla="val 65133"/>
                <a:gd name="adj2" fmla="val 16342"/>
              </a:avLst>
            </a:prstGeom>
            <a:solidFill>
              <a:srgbClr val="A0A9B2">
                <a:lumMod val="75000"/>
              </a:srgbClr>
            </a:solidFill>
            <a:ln w="12700" cap="flat" cmpd="sng" algn="ctr">
              <a:noFill/>
              <a:prstDash val="solid"/>
              <a:miter lim="800000"/>
            </a:ln>
            <a:effectLst/>
          </p:spPr>
          <p:txBody>
            <a:bodyPr lIns="91429" tIns="45715" rIns="91429" bIns="457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prevention and preparation </a:t>
              </a:r>
            </a:p>
          </p:txBody>
        </p:sp>
        <p:graphicFrame>
          <p:nvGraphicFramePr>
            <p:cNvPr id="19" name="Diagram 18">
              <a:extLst>
                <a:ext uri="{FF2B5EF4-FFF2-40B4-BE49-F238E27FC236}">
                  <a16:creationId xmlns:a16="http://schemas.microsoft.com/office/drawing/2014/main" id="{E6D5E3AA-11A7-2CC3-6E4C-0C22992074B5}"/>
                </a:ext>
              </a:extLst>
            </p:cNvPr>
            <p:cNvGraphicFramePr/>
            <p:nvPr>
              <p:extLst>
                <p:ext uri="{D42A27DB-BD31-4B8C-83A1-F6EECF244321}">
                  <p14:modId xmlns:p14="http://schemas.microsoft.com/office/powerpoint/2010/main" val="2236076680"/>
                </p:ext>
              </p:extLst>
            </p:nvPr>
          </p:nvGraphicFramePr>
          <p:xfrm>
            <a:off x="2930155" y="3194760"/>
            <a:ext cx="3561733" cy="343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20" name="Rectangle 19">
            <a:extLst>
              <a:ext uri="{FF2B5EF4-FFF2-40B4-BE49-F238E27FC236}">
                <a16:creationId xmlns:a16="http://schemas.microsoft.com/office/drawing/2014/main" id="{B7D8671C-B0CC-E832-8AB2-961A8C5FA838}"/>
              </a:ext>
            </a:extLst>
          </p:cNvPr>
          <p:cNvSpPr/>
          <p:nvPr/>
        </p:nvSpPr>
        <p:spPr>
          <a:xfrm>
            <a:off x="4874354" y="5641696"/>
            <a:ext cx="7317646" cy="400110"/>
          </a:xfrm>
          <a:prstGeom prst="rect">
            <a:avLst/>
          </a:prstGeom>
        </p:spPr>
        <p:txBody>
          <a:bodyPr wrap="square">
            <a:spAutoFit/>
          </a:bodyPr>
          <a:lstStyle/>
          <a:p>
            <a:r>
              <a:rPr lang="en-GB" sz="2000" dirty="0">
                <a:solidFill>
                  <a:srgbClr val="002060"/>
                </a:solidFill>
                <a:latin typeface="+mj-lt"/>
                <a:ea typeface="Calibri" panose="020F0502020204030204" pitchFamily="34" charset="0"/>
              </a:rPr>
              <a:t>(Bernstein, 2011; Coombs and Holladay, 2010; Coombs, 2007)</a:t>
            </a:r>
            <a:endParaRPr lang="en-US" sz="2000" dirty="0">
              <a:solidFill>
                <a:srgbClr val="002060"/>
              </a:solidFill>
              <a:latin typeface="+mj-lt"/>
            </a:endParaRPr>
          </a:p>
        </p:txBody>
      </p:sp>
      <p:sp>
        <p:nvSpPr>
          <p:cNvPr id="23" name="Text Placeholder 5">
            <a:extLst>
              <a:ext uri="{FF2B5EF4-FFF2-40B4-BE49-F238E27FC236}">
                <a16:creationId xmlns:a16="http://schemas.microsoft.com/office/drawing/2014/main" id="{B98899A4-8AA7-E841-199F-294BD15F5B97}"/>
              </a:ext>
            </a:extLst>
          </p:cNvPr>
          <p:cNvSpPr txBox="1">
            <a:spLocks/>
          </p:cNvSpPr>
          <p:nvPr/>
        </p:nvSpPr>
        <p:spPr>
          <a:xfrm>
            <a:off x="397711" y="2015993"/>
            <a:ext cx="4077581" cy="3691197"/>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8"/>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9"/>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Conceptual definition of </a:t>
            </a:r>
            <a:r>
              <a:rPr kumimoji="0" lang="en-US" sz="2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LoPHIEs</a:t>
            </a: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Tx/>
              <a:buBlip>
                <a:blip r:embed="rId8"/>
              </a:buBlip>
              <a:tabLst/>
              <a:defRPr/>
            </a:pPr>
            <a:r>
              <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Threat</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GB" sz="22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Engelbach</a:t>
            </a:r>
            <a:r>
              <a:rPr kumimoji="0" lang="en-GB"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et al., 2015; </a:t>
            </a:r>
            <a:r>
              <a:rPr kumimoji="0" lang="en-GB" sz="22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Hergert</a:t>
            </a:r>
            <a:r>
              <a:rPr kumimoji="0" lang="en-GB"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2004; Klein, 2007)</a:t>
            </a: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Tx/>
              <a:buBlip>
                <a:blip r:embed="rId8"/>
              </a:buBlip>
              <a:tabLst/>
              <a:defRPr/>
            </a:pPr>
            <a:r>
              <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Decision Time </a:t>
            </a:r>
            <a:r>
              <a:rPr kumimoji="0" lang="en-GB"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(Mendoza, Poblete and Castillo, 2010)</a:t>
            </a: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Tx/>
              <a:buBlip>
                <a:blip r:embed="rId8"/>
              </a:buBlip>
              <a:tabLst/>
              <a:defRPr/>
            </a:pPr>
            <a:r>
              <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Awareness</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surprise effect (</a:t>
            </a:r>
            <a:r>
              <a:rPr kumimoji="0" lang="en-GB"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Marjanovic and </a:t>
            </a:r>
            <a:r>
              <a:rPr kumimoji="0" lang="en-GB" sz="22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Hallikainen</a:t>
            </a:r>
            <a:r>
              <a:rPr kumimoji="0" lang="en-GB"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2013; </a:t>
            </a:r>
            <a:r>
              <a:rPr kumimoji="0" lang="en-GB" sz="22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Turoff</a:t>
            </a:r>
            <a:r>
              <a:rPr kumimoji="0" lang="en-GB"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et al., 2004a, 2004b)</a:t>
            </a:r>
            <a:endParaRPr kumimoji="0" lang="en-US" sz="2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2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p:cTn id="21"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 calcmode="lin" valueType="num">
                                      <p:cBhvr>
                                        <p:cTn id="28"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2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anim calcmode="lin" valueType="num">
                                      <p:cBhvr>
                                        <p:cTn id="35"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2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3">
                                            <p:txEl>
                                              <p:pRg st="3" end="3"/>
                                            </p:txEl>
                                          </p:spTgt>
                                        </p:tgtEl>
                                        <p:attrNameLst>
                                          <p:attrName>style.visibility</p:attrName>
                                        </p:attrNameLst>
                                      </p:cBhvr>
                                      <p:to>
                                        <p:strVal val="visible"/>
                                      </p:to>
                                    </p:set>
                                    <p:anim calcmode="lin" valueType="num">
                                      <p:cBhvr>
                                        <p:cTn id="42"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E0EBB885-74B5-5AA8-9191-C8F138057336}"/>
              </a:ext>
            </a:extLst>
          </p:cNvPr>
          <p:cNvSpPr>
            <a:spLocks noGrp="1"/>
          </p:cNvSpPr>
          <p:nvPr>
            <p:ph type="title"/>
          </p:nvPr>
        </p:nvSpPr>
        <p:spPr>
          <a:xfrm>
            <a:off x="2919046" y="136525"/>
            <a:ext cx="9272954" cy="1325563"/>
          </a:xfrm>
        </p:spPr>
        <p:txBody>
          <a:bodyPr>
            <a:normAutofit/>
          </a:bodyPr>
          <a:lstStyle/>
          <a:p>
            <a:r>
              <a:rPr lang="en-US" sz="3000" dirty="0"/>
              <a:t>Decision Making</a:t>
            </a:r>
            <a:br>
              <a:rPr lang="en-US" sz="3000" dirty="0"/>
            </a:br>
            <a:r>
              <a:rPr lang="en-US" sz="3000" dirty="0"/>
              <a:t>(Problem Statement 2/3)</a:t>
            </a:r>
            <a:endParaRPr lang="en-CY" sz="3000" dirty="0"/>
          </a:p>
        </p:txBody>
      </p:sp>
      <p:sp>
        <p:nvSpPr>
          <p:cNvPr id="7" name="Text Placeholder 5">
            <a:extLst>
              <a:ext uri="{FF2B5EF4-FFF2-40B4-BE49-F238E27FC236}">
                <a16:creationId xmlns:a16="http://schemas.microsoft.com/office/drawing/2014/main" id="{F235E3E9-D7E1-A923-A1AE-A4FD4AAA4EFD}"/>
              </a:ext>
            </a:extLst>
          </p:cNvPr>
          <p:cNvSpPr txBox="1">
            <a:spLocks/>
          </p:cNvSpPr>
          <p:nvPr/>
        </p:nvSpPr>
        <p:spPr>
          <a:xfrm>
            <a:off x="609600" y="1415937"/>
            <a:ext cx="10972800" cy="4491085"/>
          </a:xfrm>
          <a:prstGeom prst="rect">
            <a:avLst/>
          </a:prstGeom>
        </p:spPr>
        <p:txBody>
          <a:bodyPr vert="horz" lIns="91440" tIns="45720" rIns="91440" bIns="45720" rtlCol="0" anchor="ctr">
            <a:noAutofit/>
          </a:bodyPr>
          <a:lstStyle>
            <a:defPPr>
              <a:defRPr lang="en-CY"/>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200" b="1" dirty="0">
                <a:solidFill>
                  <a:srgbClr val="002060"/>
                </a:solidFill>
                <a:latin typeface="+mj-lt"/>
              </a:rPr>
              <a:t>High uncertainty reduces rationality </a:t>
            </a:r>
            <a:r>
              <a:rPr lang="en-GB" sz="2200" dirty="0">
                <a:solidFill>
                  <a:srgbClr val="002060"/>
                </a:solidFill>
                <a:latin typeface="+mj-lt"/>
              </a:rPr>
              <a:t>(e.g., Dean and </a:t>
            </a:r>
            <a:r>
              <a:rPr lang="en-GB" sz="2200" dirty="0" err="1">
                <a:solidFill>
                  <a:srgbClr val="002060"/>
                </a:solidFill>
                <a:latin typeface="+mj-lt"/>
              </a:rPr>
              <a:t>Sharfman</a:t>
            </a:r>
            <a:r>
              <a:rPr lang="en-GB" sz="2200" dirty="0">
                <a:solidFill>
                  <a:srgbClr val="002060"/>
                </a:solidFill>
                <a:latin typeface="+mj-lt"/>
              </a:rPr>
              <a:t>, 1993; Fredrickson, 1985; Janis, 1983, 1989; Kahneman, </a:t>
            </a:r>
            <a:r>
              <a:rPr lang="en-GB" sz="2200" dirty="0" err="1">
                <a:solidFill>
                  <a:srgbClr val="002060"/>
                </a:solidFill>
                <a:latin typeface="+mj-lt"/>
              </a:rPr>
              <a:t>Slovic</a:t>
            </a:r>
            <a:r>
              <a:rPr lang="en-GB" sz="2200" dirty="0">
                <a:solidFill>
                  <a:srgbClr val="002060"/>
                </a:solidFill>
                <a:latin typeface="+mj-lt"/>
              </a:rPr>
              <a:t> and Tversky, 1982; </a:t>
            </a:r>
            <a:r>
              <a:rPr lang="en-GB" sz="2200" dirty="0" err="1">
                <a:solidFill>
                  <a:srgbClr val="002060"/>
                </a:solidFill>
                <a:latin typeface="+mj-lt"/>
              </a:rPr>
              <a:t>Makridakis</a:t>
            </a:r>
            <a:r>
              <a:rPr lang="en-GB" sz="2200" dirty="0">
                <a:solidFill>
                  <a:srgbClr val="002060"/>
                </a:solidFill>
                <a:latin typeface="+mj-lt"/>
              </a:rPr>
              <a:t> and </a:t>
            </a:r>
            <a:r>
              <a:rPr lang="en-GB" sz="2200" dirty="0" err="1">
                <a:solidFill>
                  <a:srgbClr val="002060"/>
                </a:solidFill>
                <a:latin typeface="+mj-lt"/>
              </a:rPr>
              <a:t>Taleb</a:t>
            </a:r>
            <a:r>
              <a:rPr lang="en-GB" sz="2200" dirty="0">
                <a:solidFill>
                  <a:srgbClr val="002060"/>
                </a:solidFill>
                <a:latin typeface="+mj-lt"/>
              </a:rPr>
              <a:t>, 2009; Pollack, 2003; Simon, 1987a, 1987b; Tversky and Kahneman, 1973).</a:t>
            </a:r>
            <a:endParaRPr lang="en-US" sz="2200" dirty="0">
              <a:solidFill>
                <a:srgbClr val="002060"/>
              </a:solidFill>
              <a:latin typeface="+mj-lt"/>
            </a:endParaRPr>
          </a:p>
          <a:p>
            <a:pPr algn="just"/>
            <a:r>
              <a:rPr lang="en-US" sz="2200" b="1" dirty="0">
                <a:solidFill>
                  <a:srgbClr val="002060"/>
                </a:solidFill>
                <a:latin typeface="+mj-lt"/>
              </a:rPr>
              <a:t>Cognitive limitations in decision-making processes </a:t>
            </a:r>
            <a:r>
              <a:rPr lang="en-GB" sz="2200" dirty="0">
                <a:solidFill>
                  <a:srgbClr val="002060"/>
                </a:solidFill>
                <a:latin typeface="+mj-lt"/>
              </a:rPr>
              <a:t>(e.g., Cosier and </a:t>
            </a:r>
            <a:r>
              <a:rPr lang="en-GB" sz="2200" dirty="0" err="1">
                <a:solidFill>
                  <a:srgbClr val="002060"/>
                </a:solidFill>
                <a:latin typeface="+mj-lt"/>
              </a:rPr>
              <a:t>Schwenk</a:t>
            </a:r>
            <a:r>
              <a:rPr lang="en-GB" sz="2200" dirty="0">
                <a:solidFill>
                  <a:srgbClr val="002060"/>
                </a:solidFill>
                <a:latin typeface="+mj-lt"/>
              </a:rPr>
              <a:t>, 1990;  Eisenhardt and Zbaracki, 1992; Kersten, 2005; Papadakis, </a:t>
            </a:r>
            <a:r>
              <a:rPr lang="en-GB" sz="2200" dirty="0" err="1">
                <a:solidFill>
                  <a:srgbClr val="002060"/>
                </a:solidFill>
                <a:latin typeface="+mj-lt"/>
              </a:rPr>
              <a:t>Lioukas</a:t>
            </a:r>
            <a:r>
              <a:rPr lang="en-GB" sz="2200" dirty="0">
                <a:solidFill>
                  <a:srgbClr val="002060"/>
                </a:solidFill>
                <a:latin typeface="+mj-lt"/>
              </a:rPr>
              <a:t>, and Chamber, 1998; </a:t>
            </a:r>
            <a:r>
              <a:rPr lang="en-GB" sz="2200" dirty="0" err="1">
                <a:solidFill>
                  <a:srgbClr val="002060"/>
                </a:solidFill>
                <a:latin typeface="+mj-lt"/>
              </a:rPr>
              <a:t>Pinfield</a:t>
            </a:r>
            <a:r>
              <a:rPr lang="en-GB" sz="2200" dirty="0">
                <a:solidFill>
                  <a:srgbClr val="002060"/>
                </a:solidFill>
                <a:latin typeface="+mj-lt"/>
              </a:rPr>
              <a:t>, 1986; Pinker, 1997; </a:t>
            </a:r>
            <a:r>
              <a:rPr lang="en-GB" sz="2200" dirty="0" err="1">
                <a:solidFill>
                  <a:srgbClr val="002060"/>
                </a:solidFill>
                <a:latin typeface="+mj-lt"/>
              </a:rPr>
              <a:t>Tetlock</a:t>
            </a:r>
            <a:r>
              <a:rPr lang="en-GB" sz="2200" dirty="0">
                <a:solidFill>
                  <a:srgbClr val="002060"/>
                </a:solidFill>
                <a:latin typeface="+mj-lt"/>
              </a:rPr>
              <a:t>, 2017). </a:t>
            </a:r>
            <a:endParaRPr lang="en-US" sz="2200" dirty="0">
              <a:solidFill>
                <a:srgbClr val="002060"/>
              </a:solidFill>
              <a:latin typeface="+mj-lt"/>
            </a:endParaRPr>
          </a:p>
          <a:p>
            <a:pPr algn="just"/>
            <a:endParaRPr lang="en-GB" sz="2200" b="1" dirty="0">
              <a:solidFill>
                <a:srgbClr val="002060"/>
              </a:solidFill>
              <a:latin typeface="+mj-lt"/>
            </a:endParaRPr>
          </a:p>
          <a:p>
            <a:pPr algn="just"/>
            <a:r>
              <a:rPr lang="en-GB" sz="2200" b="1" dirty="0">
                <a:solidFill>
                  <a:srgbClr val="002060"/>
                </a:solidFill>
                <a:latin typeface="+mj-lt"/>
              </a:rPr>
              <a:t>Existing approaches and methods</a:t>
            </a:r>
            <a:r>
              <a:rPr lang="en-GB" sz="2200" dirty="0">
                <a:solidFill>
                  <a:srgbClr val="002060"/>
                </a:solidFill>
                <a:latin typeface="+mj-lt"/>
              </a:rPr>
              <a:t> used for the anticipation and management of </a:t>
            </a:r>
            <a:r>
              <a:rPr lang="en-GB" sz="2200" dirty="0" err="1">
                <a:solidFill>
                  <a:srgbClr val="002060"/>
                </a:solidFill>
                <a:latin typeface="+mj-lt"/>
              </a:rPr>
              <a:t>LoPHIEs</a:t>
            </a:r>
            <a:r>
              <a:rPr lang="en-GB" sz="2200" dirty="0">
                <a:solidFill>
                  <a:srgbClr val="002060"/>
                </a:solidFill>
                <a:latin typeface="+mj-lt"/>
              </a:rPr>
              <a:t> have </a:t>
            </a:r>
            <a:r>
              <a:rPr lang="en-GB" sz="2200" b="1" dirty="0">
                <a:solidFill>
                  <a:srgbClr val="002060"/>
                </a:solidFill>
                <a:latin typeface="+mj-lt"/>
              </a:rPr>
              <a:t>fundamental limitations </a:t>
            </a:r>
            <a:r>
              <a:rPr lang="en-GB" sz="2200" dirty="0">
                <a:solidFill>
                  <a:srgbClr val="002060"/>
                </a:solidFill>
                <a:latin typeface="+mj-lt"/>
              </a:rPr>
              <a:t>(</a:t>
            </a:r>
            <a:r>
              <a:rPr lang="en-GB" sz="2200" dirty="0" err="1">
                <a:solidFill>
                  <a:srgbClr val="002060"/>
                </a:solidFill>
                <a:latin typeface="+mj-lt"/>
              </a:rPr>
              <a:t>Diakou</a:t>
            </a:r>
            <a:r>
              <a:rPr lang="en-GB" sz="2200" dirty="0">
                <a:solidFill>
                  <a:srgbClr val="002060"/>
                </a:solidFill>
                <a:latin typeface="+mj-lt"/>
              </a:rPr>
              <a:t> and </a:t>
            </a:r>
            <a:r>
              <a:rPr lang="en-GB" sz="2200" dirty="0" err="1">
                <a:solidFill>
                  <a:srgbClr val="002060"/>
                </a:solidFill>
                <a:latin typeface="+mj-lt"/>
              </a:rPr>
              <a:t>Kokkinaki</a:t>
            </a:r>
            <a:r>
              <a:rPr lang="en-GB" sz="2200" dirty="0">
                <a:solidFill>
                  <a:srgbClr val="002060"/>
                </a:solidFill>
                <a:latin typeface="+mj-lt"/>
              </a:rPr>
              <a:t>, 2013).</a:t>
            </a:r>
          </a:p>
          <a:p>
            <a:pPr algn="just"/>
            <a:r>
              <a:rPr lang="en-GB" sz="2200" b="1" dirty="0">
                <a:solidFill>
                  <a:srgbClr val="002060"/>
                </a:solidFill>
                <a:latin typeface="+mj-lt"/>
              </a:rPr>
              <a:t>Judgment or decision making biases = considerable impact on the quantification of probability, uncertainty and risk </a:t>
            </a:r>
            <a:r>
              <a:rPr lang="en-GB" sz="2200" dirty="0">
                <a:solidFill>
                  <a:srgbClr val="002060"/>
                </a:solidFill>
                <a:latin typeface="+mj-lt"/>
              </a:rPr>
              <a:t>(e.g., Armstrong, 2006; Berg, Neumann, and </a:t>
            </a:r>
            <a:r>
              <a:rPr lang="en-GB" sz="2200" dirty="0" err="1">
                <a:solidFill>
                  <a:srgbClr val="002060"/>
                </a:solidFill>
                <a:latin typeface="+mj-lt"/>
              </a:rPr>
              <a:t>Rietz</a:t>
            </a:r>
            <a:r>
              <a:rPr lang="en-GB" sz="2200" dirty="0">
                <a:solidFill>
                  <a:srgbClr val="002060"/>
                </a:solidFill>
                <a:latin typeface="+mj-lt"/>
              </a:rPr>
              <a:t>, 2008; </a:t>
            </a:r>
            <a:r>
              <a:rPr lang="en-GB" sz="2200" dirty="0" err="1">
                <a:solidFill>
                  <a:srgbClr val="002060"/>
                </a:solidFill>
                <a:latin typeface="+mj-lt"/>
              </a:rPr>
              <a:t>Fildes</a:t>
            </a:r>
            <a:r>
              <a:rPr lang="en-GB" sz="2200" dirty="0">
                <a:solidFill>
                  <a:srgbClr val="002060"/>
                </a:solidFill>
                <a:latin typeface="+mj-lt"/>
              </a:rPr>
              <a:t> et al., 2009; Goodwin and Wright, 2010; </a:t>
            </a:r>
            <a:r>
              <a:rPr lang="en-GB" sz="2200" dirty="0" err="1">
                <a:solidFill>
                  <a:srgbClr val="002060"/>
                </a:solidFill>
                <a:latin typeface="+mj-lt"/>
              </a:rPr>
              <a:t>Jakoubi</a:t>
            </a:r>
            <a:r>
              <a:rPr lang="en-GB" sz="2200" dirty="0">
                <a:solidFill>
                  <a:srgbClr val="002060"/>
                </a:solidFill>
                <a:latin typeface="+mj-lt"/>
              </a:rPr>
              <a:t>, </a:t>
            </a:r>
            <a:r>
              <a:rPr lang="en-GB" sz="2200" dirty="0" err="1">
                <a:solidFill>
                  <a:srgbClr val="002060"/>
                </a:solidFill>
                <a:latin typeface="+mj-lt"/>
              </a:rPr>
              <a:t>Tjoa</a:t>
            </a:r>
            <a:r>
              <a:rPr lang="en-GB" sz="2200" dirty="0">
                <a:solidFill>
                  <a:srgbClr val="002060"/>
                </a:solidFill>
                <a:latin typeface="+mj-lt"/>
              </a:rPr>
              <a:t>, and </a:t>
            </a:r>
            <a:r>
              <a:rPr lang="en-GB" sz="2200" dirty="0" err="1">
                <a:solidFill>
                  <a:srgbClr val="002060"/>
                </a:solidFill>
                <a:latin typeface="+mj-lt"/>
              </a:rPr>
              <a:t>Quirchmayr</a:t>
            </a:r>
            <a:r>
              <a:rPr lang="en-GB" sz="2200" dirty="0">
                <a:solidFill>
                  <a:srgbClr val="002060"/>
                </a:solidFill>
                <a:latin typeface="+mj-lt"/>
              </a:rPr>
              <a:t>, 2007; </a:t>
            </a:r>
            <a:r>
              <a:rPr lang="en-GB" sz="2200" dirty="0" err="1">
                <a:solidFill>
                  <a:srgbClr val="002060"/>
                </a:solidFill>
                <a:latin typeface="+mj-lt"/>
              </a:rPr>
              <a:t>Onkal</a:t>
            </a:r>
            <a:r>
              <a:rPr lang="en-GB" sz="2200" dirty="0">
                <a:solidFill>
                  <a:srgbClr val="002060"/>
                </a:solidFill>
                <a:latin typeface="+mj-lt"/>
              </a:rPr>
              <a:t> and </a:t>
            </a:r>
            <a:r>
              <a:rPr lang="en-GB" sz="2200" dirty="0" err="1">
                <a:solidFill>
                  <a:srgbClr val="002060"/>
                </a:solidFill>
                <a:latin typeface="+mj-lt"/>
              </a:rPr>
              <a:t>Gonul</a:t>
            </a:r>
            <a:r>
              <a:rPr lang="en-GB" sz="2200" dirty="0">
                <a:solidFill>
                  <a:srgbClr val="002060"/>
                </a:solidFill>
                <a:latin typeface="+mj-lt"/>
              </a:rPr>
              <a:t>, 2005). </a:t>
            </a:r>
            <a:endParaRPr lang="en-US" sz="2200" b="1" dirty="0">
              <a:solidFill>
                <a:srgbClr val="002060"/>
              </a:solidFill>
              <a:latin typeface="+mj-lt"/>
            </a:endParaRPr>
          </a:p>
        </p:txBody>
      </p:sp>
      <p:sp>
        <p:nvSpPr>
          <p:cNvPr id="8" name="Rectangle 7">
            <a:extLst>
              <a:ext uri="{FF2B5EF4-FFF2-40B4-BE49-F238E27FC236}">
                <a16:creationId xmlns:a16="http://schemas.microsoft.com/office/drawing/2014/main" id="{680E9139-94D8-CA0E-7DD8-7C6D249F2A4C}"/>
              </a:ext>
            </a:extLst>
          </p:cNvPr>
          <p:cNvSpPr/>
          <p:nvPr/>
        </p:nvSpPr>
        <p:spPr>
          <a:xfrm>
            <a:off x="609600" y="3829877"/>
            <a:ext cx="10972800" cy="20771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2C0315C7-2FA5-C064-8ED7-FBFE810CE933}"/>
              </a:ext>
            </a:extLst>
          </p:cNvPr>
          <p:cNvSpPr>
            <a:spLocks noGrp="1"/>
          </p:cNvSpPr>
          <p:nvPr>
            <p:ph type="sldNum" sz="quarter" idx="12"/>
          </p:nvPr>
        </p:nvSpPr>
        <p:spPr/>
        <p:txBody>
          <a:bodyPr/>
          <a:lstStyle/>
          <a:p>
            <a:fld id="{A2200B0B-05A8-B548-AFCD-0B4DD3710B69}" type="slidenum">
              <a:rPr lang="en-CY" smtClean="0"/>
              <a:t>6</a:t>
            </a:fld>
            <a:endParaRPr lang="en-CY"/>
          </a:p>
        </p:txBody>
      </p:sp>
    </p:spTree>
    <p:extLst>
      <p:ext uri="{BB962C8B-B14F-4D97-AF65-F5344CB8AC3E}">
        <p14:creationId xmlns:p14="http://schemas.microsoft.com/office/powerpoint/2010/main" val="277978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C08A4418-CCE3-CFD7-BB79-B71F1CCA6758}"/>
              </a:ext>
            </a:extLst>
          </p:cNvPr>
          <p:cNvSpPr>
            <a:spLocks noGrp="1"/>
          </p:cNvSpPr>
          <p:nvPr>
            <p:ph type="title"/>
          </p:nvPr>
        </p:nvSpPr>
        <p:spPr>
          <a:xfrm>
            <a:off x="2919046" y="136525"/>
            <a:ext cx="9272954" cy="1325563"/>
          </a:xfrm>
        </p:spPr>
        <p:txBody>
          <a:bodyPr>
            <a:normAutofit/>
          </a:bodyPr>
          <a:lstStyle/>
          <a:p>
            <a:r>
              <a:rPr lang="en-US" sz="3000" dirty="0"/>
              <a:t>Problem Statement 3/3 and Research Gap</a:t>
            </a:r>
            <a:endParaRPr lang="en-CY" sz="3000" dirty="0"/>
          </a:p>
        </p:txBody>
      </p:sp>
      <p:sp>
        <p:nvSpPr>
          <p:cNvPr id="11" name="Oval 10">
            <a:extLst>
              <a:ext uri="{FF2B5EF4-FFF2-40B4-BE49-F238E27FC236}">
                <a16:creationId xmlns:a16="http://schemas.microsoft.com/office/drawing/2014/main" id="{C206A770-536D-2E65-9B45-B7848798C6CD}"/>
              </a:ext>
            </a:extLst>
          </p:cNvPr>
          <p:cNvSpPr/>
          <p:nvPr/>
        </p:nvSpPr>
        <p:spPr>
          <a:xfrm>
            <a:off x="4318962" y="1242126"/>
            <a:ext cx="3554083" cy="3554083"/>
          </a:xfrm>
          <a:prstGeom prst="ellipse">
            <a:avLst/>
          </a:prstGeom>
          <a:solidFill>
            <a:srgbClr val="53565A"/>
          </a:solidFill>
          <a:ln w="12700" cap="flat" cmpd="sng" algn="ctr">
            <a:noFill/>
            <a:prstDash val="solid"/>
            <a:miter lim="800000"/>
          </a:ln>
          <a:effectLst>
            <a:outerShdw blurRad="50800" dist="38100" dir="2700000" algn="tl" rotWithShape="0">
              <a:prstClr val="black">
                <a:alpha val="40000"/>
              </a:prst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Low Probability Hight Impact Events (</a:t>
            </a:r>
            <a:r>
              <a:rPr kumimoji="0" lang="en-US" sz="1800" b="0" i="0" u="none" strike="noStrike" kern="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LoPHIEs</a:t>
            </a:r>
            <a:r>
              <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p>
        </p:txBody>
      </p:sp>
      <p:sp>
        <p:nvSpPr>
          <p:cNvPr id="12" name="Oval 11">
            <a:extLst>
              <a:ext uri="{FF2B5EF4-FFF2-40B4-BE49-F238E27FC236}">
                <a16:creationId xmlns:a16="http://schemas.microsoft.com/office/drawing/2014/main" id="{3B39FAF4-1098-2F96-BAF5-6FE696602F18}"/>
              </a:ext>
            </a:extLst>
          </p:cNvPr>
          <p:cNvSpPr/>
          <p:nvPr/>
        </p:nvSpPr>
        <p:spPr>
          <a:xfrm>
            <a:off x="5052760" y="2709724"/>
            <a:ext cx="2086485" cy="2086485"/>
          </a:xfrm>
          <a:prstGeom prst="ellipse">
            <a:avLst/>
          </a:prstGeom>
          <a:solidFill>
            <a:srgbClr val="DFE2E5">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Decision Making</a:t>
            </a:r>
          </a:p>
        </p:txBody>
      </p:sp>
      <p:sp>
        <p:nvSpPr>
          <p:cNvPr id="13" name="Arrow: Up 8">
            <a:extLst>
              <a:ext uri="{FF2B5EF4-FFF2-40B4-BE49-F238E27FC236}">
                <a16:creationId xmlns:a16="http://schemas.microsoft.com/office/drawing/2014/main" id="{16FAE7DC-1A42-F654-5C85-F74F6C8892CC}"/>
              </a:ext>
            </a:extLst>
          </p:cNvPr>
          <p:cNvSpPr/>
          <p:nvPr/>
        </p:nvSpPr>
        <p:spPr>
          <a:xfrm>
            <a:off x="5733692" y="4884462"/>
            <a:ext cx="724619" cy="655607"/>
          </a:xfrm>
          <a:prstGeom prst="upArrow">
            <a:avLst/>
          </a:prstGeom>
          <a:solidFill>
            <a:srgbClr val="BD081C"/>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F27EFA6-C055-3C4F-1D63-9D9DB1E954CC}"/>
              </a:ext>
            </a:extLst>
          </p:cNvPr>
          <p:cNvSpPr txBox="1"/>
          <p:nvPr/>
        </p:nvSpPr>
        <p:spPr>
          <a:xfrm>
            <a:off x="3838755" y="5524942"/>
            <a:ext cx="4514491" cy="461665"/>
          </a:xfrm>
          <a:prstGeom prst="rect">
            <a:avLst/>
          </a:prstGeom>
          <a:noFill/>
        </p:spPr>
        <p:txBody>
          <a:bodyPr wrap="square" rtlCol="0">
            <a:spAutoFit/>
          </a:bodyPr>
          <a:lstStyle/>
          <a:p>
            <a:pPr algn="ctr"/>
            <a:r>
              <a:rPr lang="en-US" sz="2400" b="1" dirty="0">
                <a:solidFill>
                  <a:srgbClr val="BD081C"/>
                </a:solidFill>
                <a:latin typeface="Arial" panose="020B0604020202020204" pitchFamily="34" charset="0"/>
                <a:cs typeface="Arial" panose="020B0604020202020204" pitchFamily="34" charset="0"/>
              </a:rPr>
              <a:t>Collective Intelligence (CI)</a:t>
            </a:r>
          </a:p>
        </p:txBody>
      </p:sp>
      <p:sp>
        <p:nvSpPr>
          <p:cNvPr id="15" name="Slide Number Placeholder 14">
            <a:extLst>
              <a:ext uri="{FF2B5EF4-FFF2-40B4-BE49-F238E27FC236}">
                <a16:creationId xmlns:a16="http://schemas.microsoft.com/office/drawing/2014/main" id="{12594C21-4D4D-B973-F96E-858D136B51BC}"/>
              </a:ext>
            </a:extLst>
          </p:cNvPr>
          <p:cNvSpPr>
            <a:spLocks noGrp="1"/>
          </p:cNvSpPr>
          <p:nvPr>
            <p:ph type="sldNum" sz="quarter" idx="12"/>
          </p:nvPr>
        </p:nvSpPr>
        <p:spPr/>
        <p:txBody>
          <a:bodyPr/>
          <a:lstStyle/>
          <a:p>
            <a:fld id="{A2200B0B-05A8-B548-AFCD-0B4DD3710B69}" type="slidenum">
              <a:rPr lang="en-CY" smtClean="0"/>
              <a:t>7</a:t>
            </a:fld>
            <a:endParaRPr lang="en-CY"/>
          </a:p>
        </p:txBody>
      </p:sp>
    </p:spTree>
    <p:extLst>
      <p:ext uri="{BB962C8B-B14F-4D97-AF65-F5344CB8AC3E}">
        <p14:creationId xmlns:p14="http://schemas.microsoft.com/office/powerpoint/2010/main" val="206662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D6C2EC6B-E36E-A15B-58F2-769214BDABBB}"/>
              </a:ext>
            </a:extLst>
          </p:cNvPr>
          <p:cNvSpPr>
            <a:spLocks noGrp="1"/>
          </p:cNvSpPr>
          <p:nvPr>
            <p:ph type="title"/>
          </p:nvPr>
        </p:nvSpPr>
        <p:spPr>
          <a:xfrm>
            <a:off x="2919046" y="136525"/>
            <a:ext cx="9272954" cy="1325563"/>
          </a:xfrm>
        </p:spPr>
        <p:txBody>
          <a:bodyPr>
            <a:normAutofit/>
          </a:bodyPr>
          <a:lstStyle/>
          <a:p>
            <a:r>
              <a:rPr lang="en-US" sz="3000" dirty="0"/>
              <a:t>Collective Intelligence (CI)</a:t>
            </a:r>
            <a:endParaRPr lang="en-CY" sz="3000" dirty="0"/>
          </a:p>
        </p:txBody>
      </p:sp>
      <p:sp>
        <p:nvSpPr>
          <p:cNvPr id="7" name="Text Placeholder 5">
            <a:extLst>
              <a:ext uri="{FF2B5EF4-FFF2-40B4-BE49-F238E27FC236}">
                <a16:creationId xmlns:a16="http://schemas.microsoft.com/office/drawing/2014/main" id="{E39974FF-2CB2-540E-13AC-809EA2755941}"/>
              </a:ext>
            </a:extLst>
          </p:cNvPr>
          <p:cNvSpPr txBox="1">
            <a:spLocks/>
          </p:cNvSpPr>
          <p:nvPr/>
        </p:nvSpPr>
        <p:spPr>
          <a:xfrm>
            <a:off x="439480" y="1514909"/>
            <a:ext cx="2915558" cy="4627770"/>
          </a:xfrm>
          <a:prstGeom prst="rect">
            <a:avLst/>
          </a:prstGeom>
        </p:spPr>
        <p:txBody>
          <a:bodyPr vert="horz" lIns="91440" tIns="45720" rIns="91440" bIns="45720" rtlCol="0" anchor="ctr">
            <a:noAutofit/>
          </a:bodyPr>
          <a:lstStyle>
            <a:defPPr>
              <a:defRPr lang="en-CY"/>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000" dirty="0">
                <a:solidFill>
                  <a:srgbClr val="002060"/>
                </a:solidFill>
                <a:latin typeface="+mj-lt"/>
              </a:rPr>
              <a:t>Emerges from the </a:t>
            </a:r>
            <a:r>
              <a:rPr lang="en-GB" sz="2000" b="1" dirty="0">
                <a:solidFill>
                  <a:srgbClr val="002060"/>
                </a:solidFill>
                <a:latin typeface="+mj-lt"/>
              </a:rPr>
              <a:t>collaboration of many individual entities</a:t>
            </a:r>
            <a:r>
              <a:rPr lang="en-GB" sz="2000" dirty="0">
                <a:solidFill>
                  <a:srgbClr val="002060"/>
                </a:solidFill>
                <a:latin typeface="+mj-lt"/>
              </a:rPr>
              <a:t> and </a:t>
            </a:r>
            <a:r>
              <a:rPr lang="en-GB" sz="2000" b="1" dirty="0">
                <a:solidFill>
                  <a:srgbClr val="002060"/>
                </a:solidFill>
                <a:latin typeface="+mj-lt"/>
              </a:rPr>
              <a:t>predicts how well a group will perform on a wide range of different tasks</a:t>
            </a:r>
            <a:r>
              <a:rPr lang="en-GB" sz="2000" dirty="0">
                <a:solidFill>
                  <a:srgbClr val="002060"/>
                </a:solidFill>
                <a:latin typeface="+mj-lt"/>
              </a:rPr>
              <a:t> (Engel et al., 2015). </a:t>
            </a:r>
          </a:p>
          <a:p>
            <a:pPr algn="just"/>
            <a:r>
              <a:rPr lang="en-GB" sz="2000" dirty="0">
                <a:solidFill>
                  <a:srgbClr val="002060"/>
                </a:solidFill>
                <a:latin typeface="+mj-lt"/>
              </a:rPr>
              <a:t>It can be defined as the general ability of a group to perform a wide variety of tasks (Woolley, Aggarwal and Malone, 2015).</a:t>
            </a:r>
            <a:endParaRPr lang="en-US" sz="2000" b="1" dirty="0">
              <a:solidFill>
                <a:srgbClr val="002060"/>
              </a:solidFill>
              <a:latin typeface="+mj-lt"/>
            </a:endParaRPr>
          </a:p>
        </p:txBody>
      </p:sp>
      <p:sp>
        <p:nvSpPr>
          <p:cNvPr id="8" name="Text Placeholder 5">
            <a:extLst>
              <a:ext uri="{FF2B5EF4-FFF2-40B4-BE49-F238E27FC236}">
                <a16:creationId xmlns:a16="http://schemas.microsoft.com/office/drawing/2014/main" id="{01CC76CC-4911-5454-7DC8-907A2716D640}"/>
              </a:ext>
            </a:extLst>
          </p:cNvPr>
          <p:cNvSpPr txBox="1">
            <a:spLocks/>
          </p:cNvSpPr>
          <p:nvPr/>
        </p:nvSpPr>
        <p:spPr>
          <a:xfrm>
            <a:off x="3516276" y="3009558"/>
            <a:ext cx="8236244" cy="2967319"/>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000" b="1" dirty="0">
                <a:solidFill>
                  <a:srgbClr val="002060"/>
                </a:solidFill>
                <a:latin typeface="+mj-lt"/>
              </a:rPr>
              <a:t>Factors significantly correlated with CI:</a:t>
            </a:r>
          </a:p>
          <a:p>
            <a:pPr algn="just"/>
            <a:r>
              <a:rPr lang="en-GB" sz="2000" b="1" dirty="0">
                <a:solidFill>
                  <a:srgbClr val="002060"/>
                </a:solidFill>
                <a:latin typeface="+mj-lt"/>
              </a:rPr>
              <a:t>Average social sensitivity of team members </a:t>
            </a:r>
            <a:r>
              <a:rPr lang="en-GB" sz="2000" dirty="0">
                <a:solidFill>
                  <a:srgbClr val="002060"/>
                </a:solidFill>
                <a:latin typeface="+mj-lt"/>
              </a:rPr>
              <a:t>- </a:t>
            </a:r>
            <a:r>
              <a:rPr lang="en-US" sz="2000" dirty="0">
                <a:solidFill>
                  <a:srgbClr val="002060"/>
                </a:solidFill>
                <a:latin typeface="+mj-lt"/>
              </a:rPr>
              <a:t>RME level of the team (</a:t>
            </a:r>
            <a:r>
              <a:rPr lang="en-GB" sz="2000" dirty="0">
                <a:solidFill>
                  <a:srgbClr val="002060"/>
                </a:solidFill>
                <a:latin typeface="+mj-lt"/>
              </a:rPr>
              <a:t>Baron-Cohen et al., 2001a; </a:t>
            </a:r>
            <a:r>
              <a:rPr lang="en-US" sz="2000" dirty="0" err="1">
                <a:solidFill>
                  <a:srgbClr val="002060"/>
                </a:solidFill>
                <a:latin typeface="+mj-lt"/>
              </a:rPr>
              <a:t>Elfenbein</a:t>
            </a:r>
            <a:r>
              <a:rPr lang="en-US" sz="2000" dirty="0">
                <a:solidFill>
                  <a:srgbClr val="002060"/>
                </a:solidFill>
                <a:latin typeface="+mj-lt"/>
              </a:rPr>
              <a:t>, 2006; </a:t>
            </a:r>
            <a:r>
              <a:rPr lang="en-US" sz="2000" dirty="0" err="1">
                <a:solidFill>
                  <a:srgbClr val="002060"/>
                </a:solidFill>
                <a:latin typeface="+mj-lt"/>
              </a:rPr>
              <a:t>Elfenbein</a:t>
            </a:r>
            <a:r>
              <a:rPr lang="en-US" sz="2000" dirty="0">
                <a:solidFill>
                  <a:srgbClr val="002060"/>
                </a:solidFill>
                <a:latin typeface="+mj-lt"/>
              </a:rPr>
              <a:t>, </a:t>
            </a:r>
            <a:r>
              <a:rPr lang="en-US" sz="2000" dirty="0" err="1">
                <a:solidFill>
                  <a:srgbClr val="002060"/>
                </a:solidFill>
                <a:latin typeface="+mj-lt"/>
              </a:rPr>
              <a:t>Polzer</a:t>
            </a:r>
            <a:r>
              <a:rPr lang="en-US" sz="2000" dirty="0">
                <a:solidFill>
                  <a:srgbClr val="002060"/>
                </a:solidFill>
                <a:latin typeface="+mj-lt"/>
              </a:rPr>
              <a:t>, and </a:t>
            </a:r>
            <a:r>
              <a:rPr lang="en-US" sz="2000" dirty="0" err="1">
                <a:solidFill>
                  <a:srgbClr val="002060"/>
                </a:solidFill>
                <a:latin typeface="+mj-lt"/>
              </a:rPr>
              <a:t>Ambady</a:t>
            </a:r>
            <a:r>
              <a:rPr lang="en-US" sz="2000" dirty="0">
                <a:solidFill>
                  <a:srgbClr val="002060"/>
                </a:solidFill>
                <a:latin typeface="+mj-lt"/>
              </a:rPr>
              <a:t>, 2007; </a:t>
            </a:r>
            <a:r>
              <a:rPr lang="en-GB" sz="2000" dirty="0">
                <a:solidFill>
                  <a:srgbClr val="002060"/>
                </a:solidFill>
                <a:latin typeface="+mj-lt"/>
              </a:rPr>
              <a:t>Engel et al., 2014).</a:t>
            </a:r>
            <a:endParaRPr lang="en-US" sz="2000" dirty="0">
              <a:solidFill>
                <a:srgbClr val="002060"/>
              </a:solidFill>
              <a:latin typeface="+mj-lt"/>
            </a:endParaRPr>
          </a:p>
          <a:p>
            <a:pPr algn="just"/>
            <a:r>
              <a:rPr lang="en-US" sz="2000" b="1" dirty="0">
                <a:solidFill>
                  <a:srgbClr val="002060"/>
                </a:solidFill>
                <a:latin typeface="+mj-lt"/>
              </a:rPr>
              <a:t>Proportion of the female participants in the team </a:t>
            </a:r>
            <a:r>
              <a:rPr lang="en-US" sz="2000" dirty="0">
                <a:solidFill>
                  <a:srgbClr val="002060"/>
                </a:solidFill>
                <a:latin typeface="+mj-lt"/>
              </a:rPr>
              <a:t>(</a:t>
            </a:r>
            <a:r>
              <a:rPr lang="en-GB" sz="2000" dirty="0">
                <a:solidFill>
                  <a:srgbClr val="002060"/>
                </a:solidFill>
                <a:latin typeface="+mj-lt"/>
              </a:rPr>
              <a:t>Baron-Cohen, 1997; Engel et al., 2014).</a:t>
            </a:r>
            <a:endParaRPr lang="en-US" sz="2000" dirty="0">
              <a:solidFill>
                <a:srgbClr val="002060"/>
              </a:solidFill>
              <a:latin typeface="+mj-lt"/>
            </a:endParaRPr>
          </a:p>
          <a:p>
            <a:pPr algn="just"/>
            <a:r>
              <a:rPr lang="en-GB" sz="2000" b="1" dirty="0">
                <a:solidFill>
                  <a:srgbClr val="002060"/>
                </a:solidFill>
                <a:latin typeface="+mj-lt"/>
              </a:rPr>
              <a:t>Equal distribution of conversational turn-taking and participation in discussion </a:t>
            </a:r>
            <a:r>
              <a:rPr lang="en-GB" sz="2000" dirty="0">
                <a:solidFill>
                  <a:srgbClr val="002060"/>
                </a:solidFill>
                <a:latin typeface="+mj-lt"/>
              </a:rPr>
              <a:t>- Team</a:t>
            </a:r>
            <a:r>
              <a:rPr lang="en-US" sz="2000" dirty="0">
                <a:solidFill>
                  <a:srgbClr val="002060"/>
                </a:solidFill>
                <a:latin typeface="+mj-lt"/>
              </a:rPr>
              <a:t> interaction level (</a:t>
            </a:r>
            <a:r>
              <a:rPr lang="en-GB" sz="2000" dirty="0">
                <a:solidFill>
                  <a:srgbClr val="002060"/>
                </a:solidFill>
                <a:latin typeface="+mj-lt"/>
              </a:rPr>
              <a:t>Kim et al., 2015 and Pentland, 2010).</a:t>
            </a:r>
            <a:endParaRPr lang="en-US" sz="2000" dirty="0">
              <a:solidFill>
                <a:srgbClr val="002060"/>
              </a:solidFill>
              <a:latin typeface="+mj-lt"/>
            </a:endParaRPr>
          </a:p>
        </p:txBody>
      </p:sp>
      <p:sp>
        <p:nvSpPr>
          <p:cNvPr id="9" name="Text Placeholder 5">
            <a:extLst>
              <a:ext uri="{FF2B5EF4-FFF2-40B4-BE49-F238E27FC236}">
                <a16:creationId xmlns:a16="http://schemas.microsoft.com/office/drawing/2014/main" id="{887ECAFF-9338-C592-5455-9EF6E4AE69EF}"/>
              </a:ext>
            </a:extLst>
          </p:cNvPr>
          <p:cNvSpPr txBox="1">
            <a:spLocks/>
          </p:cNvSpPr>
          <p:nvPr/>
        </p:nvSpPr>
        <p:spPr>
          <a:xfrm>
            <a:off x="3516275" y="1184202"/>
            <a:ext cx="8236245" cy="1825356"/>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Tx/>
              <a:buBlip>
                <a:blip r:embed="rId3"/>
              </a:buBlip>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solidFill>
                  <a:srgbClr val="002060"/>
                </a:solidFill>
                <a:latin typeface="+mj-lt"/>
              </a:rPr>
              <a:t>CI through the outreach of many subjective views (which may carry biases individually), results into a </a:t>
            </a:r>
            <a:r>
              <a:rPr lang="en-US" sz="2000" b="1" dirty="0">
                <a:solidFill>
                  <a:srgbClr val="002060"/>
                </a:solidFill>
                <a:latin typeface="+mj-lt"/>
              </a:rPr>
              <a:t>diversity of assumptions, solutions, and beliefs, that collectively are found to mitigate human biases and lead to more objective decision outcomes</a:t>
            </a:r>
            <a:r>
              <a:rPr lang="en-US" sz="2000" dirty="0">
                <a:solidFill>
                  <a:srgbClr val="002060"/>
                </a:solidFill>
                <a:latin typeface="+mj-lt"/>
              </a:rPr>
              <a:t> (</a:t>
            </a:r>
            <a:r>
              <a:rPr lang="en-US" sz="2000" dirty="0" err="1">
                <a:solidFill>
                  <a:srgbClr val="002060"/>
                </a:solidFill>
                <a:latin typeface="+mj-lt"/>
              </a:rPr>
              <a:t>Bonabeau</a:t>
            </a:r>
            <a:r>
              <a:rPr lang="en-US" sz="2000" dirty="0">
                <a:solidFill>
                  <a:srgbClr val="002060"/>
                </a:solidFill>
                <a:latin typeface="+mj-lt"/>
              </a:rPr>
              <a:t>, 2009; Nickerson and Sakamoto, 2010; </a:t>
            </a:r>
            <a:r>
              <a:rPr lang="en-US" sz="2000" dirty="0" err="1">
                <a:solidFill>
                  <a:srgbClr val="002060"/>
                </a:solidFill>
                <a:latin typeface="+mj-lt"/>
              </a:rPr>
              <a:t>Prpić</a:t>
            </a:r>
            <a:r>
              <a:rPr lang="en-US" sz="2000" dirty="0">
                <a:solidFill>
                  <a:srgbClr val="002060"/>
                </a:solidFill>
                <a:latin typeface="+mj-lt"/>
              </a:rPr>
              <a:t>, Jackson and Nguyen, 2014; </a:t>
            </a:r>
            <a:r>
              <a:rPr lang="en-US" sz="2000" dirty="0" err="1">
                <a:solidFill>
                  <a:srgbClr val="002060"/>
                </a:solidFill>
                <a:latin typeface="+mj-lt"/>
              </a:rPr>
              <a:t>Prpić</a:t>
            </a:r>
            <a:r>
              <a:rPr lang="en-US" sz="2000" dirty="0">
                <a:solidFill>
                  <a:srgbClr val="002060"/>
                </a:solidFill>
                <a:latin typeface="+mj-lt"/>
              </a:rPr>
              <a:t>, </a:t>
            </a:r>
            <a:r>
              <a:rPr lang="en-US" sz="2000" dirty="0" err="1">
                <a:solidFill>
                  <a:srgbClr val="002060"/>
                </a:solidFill>
                <a:latin typeface="+mj-lt"/>
              </a:rPr>
              <a:t>Taeihagh</a:t>
            </a:r>
            <a:r>
              <a:rPr lang="en-US" sz="2000" dirty="0">
                <a:solidFill>
                  <a:srgbClr val="002060"/>
                </a:solidFill>
                <a:latin typeface="+mj-lt"/>
              </a:rPr>
              <a:t> and Melton, 2015). </a:t>
            </a:r>
          </a:p>
        </p:txBody>
      </p:sp>
      <p:sp>
        <p:nvSpPr>
          <p:cNvPr id="10" name="Slide Number Placeholder 9">
            <a:extLst>
              <a:ext uri="{FF2B5EF4-FFF2-40B4-BE49-F238E27FC236}">
                <a16:creationId xmlns:a16="http://schemas.microsoft.com/office/drawing/2014/main" id="{96DF4B04-4572-44D9-B6CC-F7D898582B84}"/>
              </a:ext>
            </a:extLst>
          </p:cNvPr>
          <p:cNvSpPr>
            <a:spLocks noGrp="1"/>
          </p:cNvSpPr>
          <p:nvPr>
            <p:ph type="sldNum" sz="quarter" idx="12"/>
          </p:nvPr>
        </p:nvSpPr>
        <p:spPr/>
        <p:txBody>
          <a:bodyPr/>
          <a:lstStyle/>
          <a:p>
            <a:fld id="{A2200B0B-05A8-B548-AFCD-0B4DD3710B69}" type="slidenum">
              <a:rPr lang="en-CY" smtClean="0"/>
              <a:t>8</a:t>
            </a:fld>
            <a:endParaRPr lang="en-CY"/>
          </a:p>
        </p:txBody>
      </p:sp>
    </p:spTree>
    <p:extLst>
      <p:ext uri="{BB962C8B-B14F-4D97-AF65-F5344CB8AC3E}">
        <p14:creationId xmlns:p14="http://schemas.microsoft.com/office/powerpoint/2010/main" val="27929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allAtOnce"/>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80ACB0B-6D23-5FA7-AED4-A359B0D6F95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7173" b="16450"/>
          <a:stretch/>
        </p:blipFill>
        <p:spPr>
          <a:xfrm>
            <a:off x="-2" y="-1"/>
            <a:ext cx="12192000" cy="4570095"/>
          </a:xfrm>
          <a:prstGeom prst="rect">
            <a:avLst/>
          </a:prstGeom>
        </p:spPr>
      </p:pic>
      <p:sp>
        <p:nvSpPr>
          <p:cNvPr id="23" name="Title 1">
            <a:extLst>
              <a:ext uri="{FF2B5EF4-FFF2-40B4-BE49-F238E27FC236}">
                <a16:creationId xmlns:a16="http://schemas.microsoft.com/office/drawing/2014/main" id="{582D6024-4D2A-D48D-C73F-CD37D1878210}"/>
              </a:ext>
            </a:extLst>
          </p:cNvPr>
          <p:cNvSpPr>
            <a:spLocks noGrp="1"/>
          </p:cNvSpPr>
          <p:nvPr>
            <p:ph type="title"/>
          </p:nvPr>
        </p:nvSpPr>
        <p:spPr>
          <a:xfrm>
            <a:off x="-3" y="4542922"/>
            <a:ext cx="12192001" cy="765699"/>
          </a:xfrm>
          <a:solidFill>
            <a:srgbClr val="002060"/>
          </a:solidFill>
        </p:spPr>
        <p:txBody>
          <a:bodyPr>
            <a:normAutofit/>
          </a:bodyPr>
          <a:lstStyle/>
          <a:p>
            <a:pPr marL="1143000" algn="l"/>
            <a:r>
              <a:rPr lang="en-US" sz="4000" dirty="0">
                <a:solidFill>
                  <a:schemeClr val="bg1"/>
                </a:solidFill>
              </a:rPr>
              <a:t>Aim </a:t>
            </a:r>
          </a:p>
        </p:txBody>
      </p:sp>
      <p:sp>
        <p:nvSpPr>
          <p:cNvPr id="24" name="Content Placeholder 4">
            <a:extLst>
              <a:ext uri="{FF2B5EF4-FFF2-40B4-BE49-F238E27FC236}">
                <a16:creationId xmlns:a16="http://schemas.microsoft.com/office/drawing/2014/main" id="{B0EE3793-E9F7-E12B-30A0-E6C8E8877AFA}"/>
              </a:ext>
            </a:extLst>
          </p:cNvPr>
          <p:cNvSpPr txBox="1">
            <a:spLocks/>
          </p:cNvSpPr>
          <p:nvPr/>
        </p:nvSpPr>
        <p:spPr>
          <a:xfrm>
            <a:off x="1258108" y="788179"/>
            <a:ext cx="3850915" cy="1529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latin typeface="+mj-lt"/>
              </a:rPr>
              <a:t>Design and develop a CI maturity model for the assessment of organizations’ preparedness and resilience towards </a:t>
            </a:r>
            <a:r>
              <a:rPr lang="en-GB" sz="2200" dirty="0" err="1">
                <a:latin typeface="+mj-lt"/>
              </a:rPr>
              <a:t>LoPHIEs</a:t>
            </a:r>
            <a:r>
              <a:rPr lang="en-GB" sz="2200" dirty="0">
                <a:latin typeface="+mj-lt"/>
              </a:rPr>
              <a:t>. </a:t>
            </a:r>
            <a:endParaRPr lang="en-US" sz="2200" dirty="0">
              <a:latin typeface="+mj-lt"/>
            </a:endParaRPr>
          </a:p>
        </p:txBody>
      </p:sp>
      <p:sp>
        <p:nvSpPr>
          <p:cNvPr id="25" name="Title 1">
            <a:extLst>
              <a:ext uri="{FF2B5EF4-FFF2-40B4-BE49-F238E27FC236}">
                <a16:creationId xmlns:a16="http://schemas.microsoft.com/office/drawing/2014/main" id="{852A8548-B546-3839-8E59-241ABE425690}"/>
              </a:ext>
            </a:extLst>
          </p:cNvPr>
          <p:cNvSpPr txBox="1">
            <a:spLocks/>
          </p:cNvSpPr>
          <p:nvPr/>
        </p:nvSpPr>
        <p:spPr>
          <a:xfrm>
            <a:off x="2" y="4591359"/>
            <a:ext cx="9803218" cy="684000"/>
          </a:xfrm>
          <a:prstGeom prst="rect">
            <a:avLst/>
          </a:prstGeom>
          <a:solidFill>
            <a:srgbClr val="002060"/>
          </a:solidFill>
        </p:spPr>
        <p:txBody>
          <a:bodyPr anchor="ct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401638" algn="l"/>
            <a:r>
              <a:rPr lang="en-US" sz="4000" dirty="0"/>
              <a:t>Main Research Question</a:t>
            </a:r>
          </a:p>
        </p:txBody>
      </p:sp>
      <p:sp>
        <p:nvSpPr>
          <p:cNvPr id="26" name="Content Placeholder 4">
            <a:extLst>
              <a:ext uri="{FF2B5EF4-FFF2-40B4-BE49-F238E27FC236}">
                <a16:creationId xmlns:a16="http://schemas.microsoft.com/office/drawing/2014/main" id="{BC47A12A-0A48-0A90-D723-93A6BE948F67}"/>
              </a:ext>
            </a:extLst>
          </p:cNvPr>
          <p:cNvSpPr txBox="1">
            <a:spLocks/>
          </p:cNvSpPr>
          <p:nvPr/>
        </p:nvSpPr>
        <p:spPr>
          <a:xfrm>
            <a:off x="1319833" y="681854"/>
            <a:ext cx="3850915" cy="22762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mj-lt"/>
              </a:rPr>
              <a:t>What are the significant factors that need to be included in a CI maturity assessment model examining the preparedness of organizations for managing </a:t>
            </a:r>
            <a:r>
              <a:rPr lang="en-US" sz="2200" dirty="0" err="1">
                <a:latin typeface="+mj-lt"/>
              </a:rPr>
              <a:t>LoPHIEs</a:t>
            </a:r>
            <a:r>
              <a:rPr lang="en-US" sz="2200" dirty="0">
                <a:latin typeface="+mj-lt"/>
              </a:rPr>
              <a:t>?</a:t>
            </a:r>
          </a:p>
        </p:txBody>
      </p:sp>
      <p:sp>
        <p:nvSpPr>
          <p:cNvPr id="29" name="Slide Number Placeholder 28">
            <a:extLst>
              <a:ext uri="{FF2B5EF4-FFF2-40B4-BE49-F238E27FC236}">
                <a16:creationId xmlns:a16="http://schemas.microsoft.com/office/drawing/2014/main" id="{3DC343F1-2C0D-DC48-9D1A-E41976916F79}"/>
              </a:ext>
            </a:extLst>
          </p:cNvPr>
          <p:cNvSpPr>
            <a:spLocks noGrp="1"/>
          </p:cNvSpPr>
          <p:nvPr>
            <p:ph type="sldNum" sz="quarter" idx="12"/>
          </p:nvPr>
        </p:nvSpPr>
        <p:spPr/>
        <p:txBody>
          <a:bodyPr/>
          <a:lstStyle/>
          <a:p>
            <a:fld id="{A2200B0B-05A8-B548-AFCD-0B4DD3710B69}" type="slidenum">
              <a:rPr lang="en-CY" smtClean="0"/>
              <a:t>9</a:t>
            </a:fld>
            <a:endParaRPr lang="en-CY"/>
          </a:p>
        </p:txBody>
      </p:sp>
    </p:spTree>
    <p:extLst>
      <p:ext uri="{BB962C8B-B14F-4D97-AF65-F5344CB8AC3E}">
        <p14:creationId xmlns:p14="http://schemas.microsoft.com/office/powerpoint/2010/main" val="384547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16667E-6 2.22222E-6 L 0.47448 2.22222E-6 " pathEditMode="relative" rAng="0" ptsTypes="AA">
                                      <p:cBhvr>
                                        <p:cTn id="6" dur="2000" fill="hold"/>
                                        <p:tgtEl>
                                          <p:spTgt spid="26"/>
                                        </p:tgtEl>
                                        <p:attrNameLst>
                                          <p:attrName>ppt_x</p:attrName>
                                          <p:attrName>ppt_y</p:attrName>
                                        </p:attrNameLst>
                                      </p:cBhvr>
                                      <p:rCtr x="23724" y="0"/>
                                    </p:animMotion>
                                  </p:childTnLst>
                                </p:cTn>
                              </p:par>
                              <p:par>
                                <p:cTn id="7" presetID="63" presetClass="path" presetSubtype="0" accel="50000" decel="50000" fill="hold" grpId="0" nodeType="withEffect">
                                  <p:stCondLst>
                                    <p:cond delay="0"/>
                                  </p:stCondLst>
                                  <p:childTnLst>
                                    <p:animMotion origin="layout" path="M 0.025 1.11111E-6 L 0.45886 -0.00533 " pathEditMode="relative" rAng="0" ptsTypes="AA">
                                      <p:cBhvr>
                                        <p:cTn id="8" dur="2000" fill="hold"/>
                                        <p:tgtEl>
                                          <p:spTgt spid="25"/>
                                        </p:tgtEl>
                                        <p:attrNameLst>
                                          <p:attrName>ppt_x</p:attrName>
                                          <p:attrName>ppt_y</p:attrName>
                                        </p:attrNameLst>
                                      </p:cBhvr>
                                      <p:rCtr x="21693" y="-278"/>
                                    </p:animMotion>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isis ppt Template" id="{D22B853D-C569-0E45-84F1-157527390BE7}" vid="{D6C08486-3903-2242-B4F5-0D84B7F4242B}"/>
    </a:ext>
  </a:extLst>
</a:theme>
</file>

<file path=ppt/theme/theme2.xml><?xml version="1.0" encoding="utf-8"?>
<a:theme xmlns:a="http://schemas.openxmlformats.org/drawingml/2006/main" name="First Slide">
  <a:themeElements>
    <a:clrScheme name="UNIC">
      <a:dk1>
        <a:sysClr val="windowText" lastClr="000000"/>
      </a:dk1>
      <a:lt1>
        <a:sysClr val="window" lastClr="FFFFFF"/>
      </a:lt1>
      <a:dk2>
        <a:srgbClr val="53565A"/>
      </a:dk2>
      <a:lt2>
        <a:srgbClr val="DFE2E5"/>
      </a:lt2>
      <a:accent1>
        <a:srgbClr val="BD081C"/>
      </a:accent1>
      <a:accent2>
        <a:srgbClr val="53565A"/>
      </a:accent2>
      <a:accent3>
        <a:srgbClr val="DFE2E5"/>
      </a:accent3>
      <a:accent4>
        <a:srgbClr val="8D0515"/>
      </a:accent4>
      <a:accent5>
        <a:srgbClr val="5E030E"/>
      </a:accent5>
      <a:accent6>
        <a:srgbClr val="A0A9B2"/>
      </a:accent6>
      <a:hlink>
        <a:srgbClr val="BD081C"/>
      </a:hlink>
      <a:folHlink>
        <a:srgbClr val="53565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867593F6-23FE-4F6D-A7DB-79303735C1CA}" vid="{0A99FFB9-DA67-4F3C-8B46-8DBA2436A4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3611</TotalTime>
  <Words>5493</Words>
  <Application>Microsoft Office PowerPoint</Application>
  <PresentationFormat>Widescreen</PresentationFormat>
  <Paragraphs>455</Paragraphs>
  <Slides>44</Slides>
  <Notes>43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Calibri Light</vt:lpstr>
      <vt:lpstr>Cambria</vt:lpstr>
      <vt:lpstr>Symbol</vt:lpstr>
      <vt:lpstr>Times New Roman</vt:lpstr>
      <vt:lpstr>Wingdings</vt:lpstr>
      <vt:lpstr>Office Theme</vt:lpstr>
      <vt:lpstr>First Slide</vt:lpstr>
      <vt:lpstr>Working in Teams During a Crisis: What it Takes to Win?</vt:lpstr>
      <vt:lpstr>CRISIS Project</vt:lpstr>
      <vt:lpstr>CRISIS Project – Main Objectives</vt:lpstr>
      <vt:lpstr>Problem Statement &amp; Research Gap</vt:lpstr>
      <vt:lpstr>Low Probability High Impact Events – LoPHIEs  (Problem Statement 1/3)</vt:lpstr>
      <vt:lpstr>Decision Making (Problem Statement 2/3)</vt:lpstr>
      <vt:lpstr>Problem Statement 3/3 and Research Gap</vt:lpstr>
      <vt:lpstr>Collective Intelligence (CI)</vt:lpstr>
      <vt:lpstr>Aim </vt:lpstr>
      <vt:lpstr>PowerPoint Presentation</vt:lpstr>
      <vt:lpstr>Research Outline</vt:lpstr>
      <vt:lpstr>Collective Intelligence Maturity Assessment (CIMA) Model – Development Process</vt:lpstr>
      <vt:lpstr>PowerPoint Presentation</vt:lpstr>
      <vt:lpstr>Multiple Experiments Design – Materials &amp; Methods</vt:lpstr>
      <vt:lpstr>Multiple Experiments Design – Materials &amp; Methods</vt:lpstr>
      <vt:lpstr>Exp. 1 Individual Intelligence</vt:lpstr>
      <vt:lpstr>The ‘’Reading the Mind in the Eyes’’ test – An Example</vt:lpstr>
      <vt:lpstr>The “Folk Physics” test – An Example</vt:lpstr>
      <vt:lpstr>The “Big Five Personality” test – An Example</vt:lpstr>
      <vt:lpstr>Exp. 2 Collective Intelligence</vt:lpstr>
      <vt:lpstr>McGrath Task Circumplex</vt:lpstr>
      <vt:lpstr>Task 1 – Emergency Planning Activity – Case Study (Quadrant I)</vt:lpstr>
      <vt:lpstr>Tsunami Disaster Scenario (Quadrants III &amp; IV) (TASK 3)</vt:lpstr>
      <vt:lpstr>PowerPoint Presentation</vt:lpstr>
      <vt:lpstr>PowerPoint Presentation</vt:lpstr>
      <vt:lpstr>PowerPoint Presentation</vt:lpstr>
      <vt:lpstr>PowerPoint Presentation</vt:lpstr>
      <vt:lpstr>The “TMS Measurement Model’’ – An Example</vt:lpstr>
      <vt:lpstr>Collective Intelligence Maturity Assessment (CIMA) Model – Development Process</vt:lpstr>
      <vt:lpstr>Evolution of the CIMA Model after the Completion of the First Development Cycle</vt:lpstr>
      <vt:lpstr>CIMA Model – Final Design</vt:lpstr>
      <vt:lpstr>PowerPoint Presentation</vt:lpstr>
      <vt:lpstr>PowerPoint Presentation</vt:lpstr>
      <vt:lpstr>Main Findings</vt:lpstr>
      <vt:lpstr>PowerPoint Presentation</vt:lpstr>
      <vt:lpstr>PowerPoint Presentation</vt:lpstr>
      <vt:lpstr>PowerPoint Presentation</vt:lpstr>
      <vt:lpstr>PowerPoint Presentation</vt:lpstr>
      <vt:lpstr>Main Contributions</vt:lpstr>
      <vt:lpstr>Contributions</vt:lpstr>
      <vt:lpstr>Contributions</vt:lpstr>
      <vt:lpstr>Contributions</vt:lpstr>
      <vt:lpstr>Managerial Implication</vt:lpstr>
      <vt:lpstr>Thank you for your attention!  Dr. Chrysostomi Maria Kyrillou – kyrillou.cm@unic.ac.cy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Chrysostomi Maria Kyrillou</dc:creator>
  <cp:lastModifiedBy>Valentinos Theofilou</cp:lastModifiedBy>
  <cp:revision>21</cp:revision>
  <dcterms:created xsi:type="dcterms:W3CDTF">2022-04-07T12:10:33Z</dcterms:created>
  <dcterms:modified xsi:type="dcterms:W3CDTF">2023-01-31T06:28:55Z</dcterms:modified>
</cp:coreProperties>
</file>